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66" autoAdjust="0"/>
  </p:normalViewPr>
  <p:slideViewPr>
    <p:cSldViewPr>
      <p:cViewPr varScale="1">
        <p:scale>
          <a:sx n="111" d="100"/>
          <a:sy n="111" d="100"/>
        </p:scale>
        <p:origin x="-16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B95400-42FB-4960-80AB-0343F4D61F64}" type="datetimeFigureOut">
              <a:rPr lang="en-AU" smtClean="0"/>
              <a:t>20/02/2015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8793D7-BE93-4090-81CA-85920E278339}" type="slidenum">
              <a:rPr lang="en-AU" smtClean="0"/>
              <a:t>‹#›</a:t>
            </a:fld>
            <a:endParaRPr lang="en-AU"/>
          </a:p>
        </p:txBody>
      </p:sp>
    </p:spTree>
    <p:extLst>
      <p:ext uri="{BB962C8B-B14F-4D97-AF65-F5344CB8AC3E}">
        <p14:creationId xmlns:p14="http://schemas.microsoft.com/office/powerpoint/2010/main" val="3032219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b="1" u="sng" smtClean="0">
                <a:ea typeface="ヒラギノ角ゴ Pro W3" charset="-128"/>
              </a:rPr>
              <a:t>Tips</a:t>
            </a:r>
          </a:p>
          <a:p>
            <a:pPr eaLnBrk="1" hangingPunct="1">
              <a:spcBef>
                <a:spcPct val="0"/>
              </a:spcBef>
            </a:pPr>
            <a:endParaRPr lang="en-US" altLang="en-US" b="1" smtClean="0">
              <a:ea typeface="ヒラギノ角ゴ Pro W3" charset="-128"/>
            </a:endParaRPr>
          </a:p>
          <a:p>
            <a:pPr eaLnBrk="1" hangingPunct="1">
              <a:spcBef>
                <a:spcPct val="0"/>
              </a:spcBef>
            </a:pPr>
            <a:r>
              <a:rPr lang="en-US" altLang="en-US" b="1" smtClean="0">
                <a:ea typeface="ヒラギノ角ゴ Pro W3" charset="-128"/>
              </a:rPr>
              <a:t>Keep the title short</a:t>
            </a:r>
            <a:endParaRPr lang="en-US" altLang="en-US" smtClean="0">
              <a:ea typeface="ヒラギノ角ゴ Pro W3" charset="-128"/>
            </a:endParaRPr>
          </a:p>
          <a:p>
            <a:pPr eaLnBrk="1" hangingPunct="1">
              <a:spcBef>
                <a:spcPct val="0"/>
              </a:spcBef>
            </a:pPr>
            <a:r>
              <a:rPr lang="en-US" altLang="en-US" smtClean="0">
                <a:ea typeface="ヒラギノ角ゴ Pro W3" charset="-128"/>
              </a:rPr>
              <a:t>This is a presentation, not an academic journal article.  If you need more than five words to capture the main idea, it’s not the main idea.  </a:t>
            </a:r>
          </a:p>
          <a:p>
            <a:pPr eaLnBrk="1" hangingPunct="1">
              <a:spcBef>
                <a:spcPct val="0"/>
              </a:spcBef>
            </a:pPr>
            <a:r>
              <a:rPr lang="en-US" altLang="en-US" smtClean="0">
                <a:ea typeface="ヒラギノ角ゴ Pro W3" charset="-128"/>
              </a:rPr>
              <a:t>Here are some tips: use the sub-head to qualify or describe your title if necessary.  Don’t use “BOSTES” in the title; that’s what the logo is for.   </a:t>
            </a:r>
          </a:p>
          <a:p>
            <a:pPr eaLnBrk="1" hangingPunct="1">
              <a:spcBef>
                <a:spcPct val="0"/>
              </a:spcBef>
            </a:pPr>
            <a:endParaRPr lang="en-US" altLang="en-US" b="1" smtClean="0">
              <a:ea typeface="ヒラギノ角ゴ Pro W3" charset="-128"/>
            </a:endParaRPr>
          </a:p>
          <a:p>
            <a:pPr eaLnBrk="1" hangingPunct="1">
              <a:spcBef>
                <a:spcPct val="0"/>
              </a:spcBef>
            </a:pPr>
            <a:r>
              <a:rPr lang="en-US" altLang="en-US" b="1" smtClean="0">
                <a:ea typeface="ヒラギノ角ゴ Pro W3" charset="-128"/>
              </a:rPr>
              <a:t>Identify the date and audience</a:t>
            </a:r>
          </a:p>
          <a:p>
            <a:pPr eaLnBrk="1" hangingPunct="1">
              <a:spcBef>
                <a:spcPct val="0"/>
              </a:spcBef>
            </a:pPr>
            <a:r>
              <a:rPr lang="en-US" altLang="en-US" smtClean="0">
                <a:ea typeface="ヒラギノ角ゴ Pro W3" charset="-128"/>
              </a:rPr>
              <a:t>There are a couple of reasons to include a date and audience. First, it’s polite to show you know who you are speaking to. Second, we use a single presentation on a number of occasions and this is a form of version control. </a:t>
            </a:r>
          </a:p>
        </p:txBody>
      </p:sp>
      <p:sp>
        <p:nvSpPr>
          <p:cNvPr id="125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D2CC0E13-D914-49B9-91F6-14BFF8618E64}" type="slidenum">
              <a:rPr lang="en-US" altLang="en-US">
                <a:solidFill>
                  <a:prstClr val="black"/>
                </a:solidFill>
              </a:rPr>
              <a:pPr eaLnBrk="1" hangingPunct="1">
                <a:spcBef>
                  <a:spcPct val="0"/>
                </a:spcBef>
              </a:pPr>
              <a:t>1</a:t>
            </a:fld>
            <a:endParaRPr lang="en-US"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D8793D7-BE93-4090-81CA-85920E278339}" type="slidenum">
              <a:rPr lang="en-AU" smtClean="0"/>
              <a:t>2</a:t>
            </a:fld>
            <a:endParaRPr lang="en-AU"/>
          </a:p>
        </p:txBody>
      </p:sp>
    </p:spTree>
    <p:extLst>
      <p:ext uri="{BB962C8B-B14F-4D97-AF65-F5344CB8AC3E}">
        <p14:creationId xmlns:p14="http://schemas.microsoft.com/office/powerpoint/2010/main" val="4238152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dirty="0" smtClean="0">
              <a:ea typeface="ＭＳ Ｐゴシック" pitchFamily="34" charset="-128"/>
            </a:endParaRPr>
          </a:p>
        </p:txBody>
      </p:sp>
      <p:sp>
        <p:nvSpPr>
          <p:cNvPr id="153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28DB7D73-9095-427E-83AE-D405D5299AAA}" type="slidenum">
              <a:rPr lang="en-US" altLang="en-US" smtClean="0">
                <a:solidFill>
                  <a:prstClr val="black"/>
                </a:solidFill>
              </a:rPr>
              <a:pPr eaLnBrk="1" hangingPunct="1">
                <a:spcBef>
                  <a:spcPct val="0"/>
                </a:spcBef>
              </a:pPr>
              <a:t>5</a:t>
            </a:fld>
            <a:endParaRPr lang="en-US" altLang="en-US" smtClean="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tLang="en-US" smtClean="0">
                <a:ea typeface="ＭＳ Ｐゴシック" pitchFamily="34" charset="-128"/>
              </a:rPr>
              <a:t>DAve</a:t>
            </a:r>
          </a:p>
        </p:txBody>
      </p:sp>
      <p:sp>
        <p:nvSpPr>
          <p:cNvPr id="154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A874F325-6251-4766-B464-D65216DB6C4A}" type="slidenum">
              <a:rPr lang="en-US" altLang="en-US" smtClean="0">
                <a:solidFill>
                  <a:prstClr val="black"/>
                </a:solidFill>
              </a:rPr>
              <a:pPr eaLnBrk="1" hangingPunct="1">
                <a:spcBef>
                  <a:spcPct val="0"/>
                </a:spcBef>
              </a:pPr>
              <a:t>6</a:t>
            </a:fld>
            <a:endParaRPr lang="en-US" altLang="en-US" smtClean="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dirty="0" smtClean="0">
              <a:ea typeface="ＭＳ Ｐゴシック" pitchFamily="34" charset="-128"/>
            </a:endParaRPr>
          </a:p>
        </p:txBody>
      </p:sp>
      <p:sp>
        <p:nvSpPr>
          <p:cNvPr id="157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5842B486-D9ED-439A-A507-5C9A8A05B257}" type="slidenum">
              <a:rPr lang="en-US" altLang="en-US" smtClean="0">
                <a:solidFill>
                  <a:prstClr val="black"/>
                </a:solidFill>
              </a:rPr>
              <a:pPr eaLnBrk="1" hangingPunct="1">
                <a:spcBef>
                  <a:spcPct val="0"/>
                </a:spcBef>
              </a:pPr>
              <a:t>11</a:t>
            </a:fld>
            <a:endParaRPr lang="en-US" altLang="en-US" smtClean="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D8793D7-BE93-4090-81CA-85920E278339}" type="slidenum">
              <a:rPr lang="en-AU" smtClean="0"/>
              <a:t>14</a:t>
            </a:fld>
            <a:endParaRPr lang="en-AU"/>
          </a:p>
        </p:txBody>
      </p:sp>
    </p:spTree>
    <p:extLst>
      <p:ext uri="{BB962C8B-B14F-4D97-AF65-F5344CB8AC3E}">
        <p14:creationId xmlns:p14="http://schemas.microsoft.com/office/powerpoint/2010/main" val="9362948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038" y="-103188"/>
            <a:ext cx="9513888" cy="696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 y="431800"/>
            <a:ext cx="9118600" cy="598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Logo_RGB.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17738" y="2800350"/>
            <a:ext cx="2400300"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a:spLocks noChangeArrowheads="1"/>
          </p:cNvSpPr>
          <p:nvPr/>
        </p:nvSpPr>
        <p:spPr bwMode="auto">
          <a:xfrm>
            <a:off x="4743450" y="3460750"/>
            <a:ext cx="21526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 charset="-128"/>
              </a:defRPr>
            </a:lvl9pPr>
          </a:lstStyle>
          <a:p>
            <a:pPr defTabSz="457200" eaLnBrk="1" fontAlgn="base" hangingPunct="1">
              <a:spcBef>
                <a:spcPct val="0"/>
              </a:spcBef>
              <a:spcAft>
                <a:spcPct val="0"/>
              </a:spcAft>
              <a:defRPr/>
            </a:pPr>
            <a:r>
              <a:rPr lang="en-US" altLang="en-US" sz="2000" b="1" smtClean="0">
                <a:solidFill>
                  <a:srgbClr val="174A7C"/>
                </a:solidFill>
                <a:cs typeface="Arial" charset="0"/>
              </a:rPr>
              <a:t>SUBTITLE</a:t>
            </a:r>
          </a:p>
          <a:p>
            <a:pPr defTabSz="457200" eaLnBrk="1" fontAlgn="base" hangingPunct="1">
              <a:spcBef>
                <a:spcPct val="0"/>
              </a:spcBef>
              <a:spcAft>
                <a:spcPct val="0"/>
              </a:spcAft>
              <a:defRPr/>
            </a:pPr>
            <a:r>
              <a:rPr lang="en-US" altLang="en-US" sz="1600" smtClean="0">
                <a:solidFill>
                  <a:srgbClr val="174A7C"/>
                </a:solidFill>
                <a:cs typeface="Arial" charset="0"/>
              </a:rPr>
              <a:t>DAY, MONTH, YEAR</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3038" y="-103188"/>
            <a:ext cx="9513888" cy="696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400" y="431800"/>
            <a:ext cx="9118600" cy="598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Logo_RGB.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217738" y="2800350"/>
            <a:ext cx="2400300"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43450" y="3035300"/>
            <a:ext cx="3206750" cy="488950"/>
          </a:xfrm>
          <a:prstGeom prst="rect">
            <a:avLst/>
          </a:prstGeom>
        </p:spPr>
        <p:txBody>
          <a:bodyPr vert="horz"/>
          <a:lstStyle>
            <a:lvl1pPr algn="l">
              <a:defRPr sz="2800" cap="all">
                <a:solidFill>
                  <a:srgbClr val="174A7C"/>
                </a:solidFill>
                <a:latin typeface="Arial"/>
                <a:cs typeface="Arial"/>
              </a:defRPr>
            </a:lvl1pPr>
          </a:lstStyle>
          <a:p>
            <a:r>
              <a:rPr lang="en-AU" smtClean="0"/>
              <a:t>Click to edit Master title style</a:t>
            </a:r>
            <a:endParaRPr lang="en-US" dirty="0"/>
          </a:p>
        </p:txBody>
      </p:sp>
      <p:sp>
        <p:nvSpPr>
          <p:cNvPr id="13" name="Text Placeholder 12"/>
          <p:cNvSpPr>
            <a:spLocks noGrp="1"/>
          </p:cNvSpPr>
          <p:nvPr>
            <p:ph type="body" sz="quarter" idx="10"/>
          </p:nvPr>
        </p:nvSpPr>
        <p:spPr>
          <a:xfrm>
            <a:off x="4743450" y="3467100"/>
            <a:ext cx="2324100" cy="444500"/>
          </a:xfrm>
          <a:prstGeom prst="rect">
            <a:avLst/>
          </a:prstGeom>
        </p:spPr>
        <p:txBody>
          <a:bodyPr vert="horz"/>
          <a:lstStyle>
            <a:lvl1pPr marL="0" indent="0" algn="l">
              <a:buNone/>
              <a:defRPr sz="2000" b="1" i="0" cap="all">
                <a:solidFill>
                  <a:srgbClr val="174A7C"/>
                </a:solidFill>
                <a:latin typeface=""/>
              </a:defRPr>
            </a:lvl1pPr>
          </a:lstStyle>
          <a:p>
            <a:pPr lvl="0"/>
            <a:r>
              <a:rPr lang="en-AU" smtClean="0"/>
              <a:t>Click to edit Master text styles</a:t>
            </a:r>
          </a:p>
        </p:txBody>
      </p:sp>
      <p:sp>
        <p:nvSpPr>
          <p:cNvPr id="14" name="Text Placeholder 12"/>
          <p:cNvSpPr>
            <a:spLocks noGrp="1"/>
          </p:cNvSpPr>
          <p:nvPr>
            <p:ph type="body" sz="quarter" idx="11"/>
          </p:nvPr>
        </p:nvSpPr>
        <p:spPr>
          <a:xfrm>
            <a:off x="4743450" y="3765550"/>
            <a:ext cx="2324100" cy="355600"/>
          </a:xfrm>
          <a:prstGeom prst="rect">
            <a:avLst/>
          </a:prstGeom>
        </p:spPr>
        <p:txBody>
          <a:bodyPr vert="horz"/>
          <a:lstStyle>
            <a:lvl1pPr marL="0" indent="0" algn="l">
              <a:buNone/>
              <a:defRPr sz="1600" b="0" i="0" cap="all" baseline="0">
                <a:solidFill>
                  <a:srgbClr val="174A7C"/>
                </a:solidFill>
                <a:latin typeface=""/>
              </a:defRPr>
            </a:lvl1pPr>
          </a:lstStyle>
          <a:p>
            <a:pPr lvl="0"/>
            <a:r>
              <a:rPr lang="en-AU" smtClean="0"/>
              <a:t>Click to edit Master text styles</a:t>
            </a:r>
          </a:p>
        </p:txBody>
      </p:sp>
    </p:spTree>
    <p:extLst>
      <p:ext uri="{BB962C8B-B14F-4D97-AF65-F5344CB8AC3E}">
        <p14:creationId xmlns:p14="http://schemas.microsoft.com/office/powerpoint/2010/main" val="3527589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5" name="Picture 5" descr="orange_line.jp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3225" y="3302000"/>
            <a:ext cx="720725"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orange_line.jpg"/>
          <p:cNvPicPr>
            <a:picLocks/>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13225" y="3302000"/>
            <a:ext cx="720725"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ctrTitle" idx="4294967295"/>
          </p:nvPr>
        </p:nvSpPr>
        <p:spPr>
          <a:xfrm>
            <a:off x="685800" y="2197101"/>
            <a:ext cx="7772400" cy="546100"/>
          </a:xfrm>
          <a:prstGeom prst="rect">
            <a:avLst/>
          </a:prstGeom>
        </p:spPr>
        <p:txBody>
          <a:bodyPr/>
          <a:lstStyle>
            <a:lvl1pPr>
              <a:defRPr sz="4400" cap="all" baseline="0"/>
            </a:lvl1pPr>
          </a:lstStyle>
          <a:p>
            <a:r>
              <a:rPr lang="en-AU" smtClean="0"/>
              <a:t>Click to edit Master title style</a:t>
            </a:r>
            <a:endParaRPr lang="en-US" dirty="0"/>
          </a:p>
        </p:txBody>
      </p:sp>
      <p:sp>
        <p:nvSpPr>
          <p:cNvPr id="3" name="Text Placeholder 2"/>
          <p:cNvSpPr>
            <a:spLocks noGrp="1"/>
          </p:cNvSpPr>
          <p:nvPr>
            <p:ph type="body" sz="quarter" idx="10"/>
          </p:nvPr>
        </p:nvSpPr>
        <p:spPr>
          <a:xfrm>
            <a:off x="685800" y="2743200"/>
            <a:ext cx="7772400" cy="558800"/>
          </a:xfrm>
          <a:prstGeom prst="rect">
            <a:avLst/>
          </a:prstGeom>
        </p:spPr>
        <p:txBody>
          <a:bodyPr vert="horz"/>
          <a:lstStyle>
            <a:lvl1pPr marL="0" indent="0" algn="ctr">
              <a:buNone/>
              <a:defRPr sz="2000" cap="all" baseline="0">
                <a:solidFill>
                  <a:srgbClr val="174A7C"/>
                </a:solidFill>
                <a:latin typeface="Arial"/>
                <a:cs typeface="Arial"/>
              </a:defRPr>
            </a:lvl1pPr>
          </a:lstStyle>
          <a:p>
            <a:pPr lvl="0"/>
            <a:r>
              <a:rPr lang="en-AU" smtClean="0"/>
              <a:t>Click to edit Master text styles</a:t>
            </a:r>
          </a:p>
        </p:txBody>
      </p:sp>
    </p:spTree>
    <p:extLst>
      <p:ext uri="{BB962C8B-B14F-4D97-AF65-F5344CB8AC3E}">
        <p14:creationId xmlns:p14="http://schemas.microsoft.com/office/powerpoint/2010/main" val="181983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 title only">
    <p:spTree>
      <p:nvGrpSpPr>
        <p:cNvPr id="1" name=""/>
        <p:cNvGrpSpPr/>
        <p:nvPr/>
      </p:nvGrpSpPr>
      <p:grpSpPr>
        <a:xfrm>
          <a:off x="0" y="0"/>
          <a:ext cx="0" cy="0"/>
          <a:chOff x="0" y="0"/>
          <a:chExt cx="0" cy="0"/>
        </a:xfrm>
      </p:grpSpPr>
      <p:pic>
        <p:nvPicPr>
          <p:cNvPr id="4" name="Picture 5" descr="orange_line.jp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3225" y="3302000"/>
            <a:ext cx="720725"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orange_line.jpg"/>
          <p:cNvPicPr>
            <a:picLocks/>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13225" y="3302000"/>
            <a:ext cx="720725"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457200" y="2484438"/>
            <a:ext cx="8229600" cy="1143000"/>
          </a:xfrm>
          <a:prstGeom prst="rect">
            <a:avLst/>
          </a:prstGeom>
        </p:spPr>
        <p:txBody>
          <a:bodyPr vert="horz"/>
          <a:lstStyle>
            <a:lvl1pPr>
              <a:defRPr sz="3200" cap="all" baseline="0">
                <a:solidFill>
                  <a:srgbClr val="174A7C"/>
                </a:solidFill>
                <a:latin typeface=""/>
              </a:defRPr>
            </a:lvl1pPr>
          </a:lstStyle>
          <a:p>
            <a:r>
              <a:rPr lang="en-AU" smtClean="0"/>
              <a:t>Click to edit Master title style</a:t>
            </a:r>
            <a:endParaRPr lang="en-US" dirty="0"/>
          </a:p>
        </p:txBody>
      </p:sp>
    </p:spTree>
    <p:extLst>
      <p:ext uri="{BB962C8B-B14F-4D97-AF65-F5344CB8AC3E}">
        <p14:creationId xmlns:p14="http://schemas.microsoft.com/office/powerpoint/2010/main" val="2941315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with subtitle">
    <p:spTree>
      <p:nvGrpSpPr>
        <p:cNvPr id="1" name=""/>
        <p:cNvGrpSpPr/>
        <p:nvPr/>
      </p:nvGrpSpPr>
      <p:grpSpPr>
        <a:xfrm>
          <a:off x="0" y="0"/>
          <a:ext cx="0" cy="0"/>
          <a:chOff x="0" y="0"/>
          <a:chExt cx="0" cy="0"/>
        </a:xfrm>
      </p:grpSpPr>
      <p:pic>
        <p:nvPicPr>
          <p:cNvPr id="5" name="Picture 4" descr="orange_line.jpg"/>
          <p:cNvPicPr>
            <a:picLocks/>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13225" y="3302000"/>
            <a:ext cx="720725"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457200" y="2205038"/>
            <a:ext cx="8229600" cy="563562"/>
          </a:xfrm>
          <a:prstGeom prst="rect">
            <a:avLst/>
          </a:prstGeom>
        </p:spPr>
        <p:txBody>
          <a:bodyPr vert="horz"/>
          <a:lstStyle>
            <a:lvl1pPr>
              <a:defRPr sz="3200" cap="all" baseline="0">
                <a:solidFill>
                  <a:srgbClr val="174A7C"/>
                </a:solidFill>
                <a:latin typeface=""/>
              </a:defRPr>
            </a:lvl1pPr>
          </a:lstStyle>
          <a:p>
            <a:r>
              <a:rPr lang="en-AU" smtClean="0"/>
              <a:t>Click to edit Master title style</a:t>
            </a:r>
            <a:endParaRPr lang="en-US" dirty="0"/>
          </a:p>
        </p:txBody>
      </p:sp>
      <p:sp>
        <p:nvSpPr>
          <p:cNvPr id="4" name="Text Placeholder 3"/>
          <p:cNvSpPr>
            <a:spLocks noGrp="1"/>
          </p:cNvSpPr>
          <p:nvPr>
            <p:ph type="body" sz="quarter" idx="10"/>
          </p:nvPr>
        </p:nvSpPr>
        <p:spPr>
          <a:xfrm>
            <a:off x="457200" y="2832100"/>
            <a:ext cx="8229600" cy="414338"/>
          </a:xfrm>
          <a:prstGeom prst="rect">
            <a:avLst/>
          </a:prstGeom>
        </p:spPr>
        <p:txBody>
          <a:bodyPr vert="horz"/>
          <a:lstStyle>
            <a:lvl1pPr marL="0" indent="0" algn="ctr">
              <a:buNone/>
              <a:defRPr sz="2400" cap="all">
                <a:solidFill>
                  <a:srgbClr val="174A7C"/>
                </a:solidFill>
                <a:latin typeface=""/>
              </a:defRPr>
            </a:lvl1pPr>
          </a:lstStyle>
          <a:p>
            <a:pPr lvl="0"/>
            <a:r>
              <a:rPr lang="en-AU" smtClean="0"/>
              <a:t>Click to edit Master text styles</a:t>
            </a:r>
          </a:p>
        </p:txBody>
      </p:sp>
    </p:spTree>
    <p:extLst>
      <p:ext uri="{BB962C8B-B14F-4D97-AF65-F5344CB8AC3E}">
        <p14:creationId xmlns:p14="http://schemas.microsoft.com/office/powerpoint/2010/main" val="2977560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layout">
    <p:spTree>
      <p:nvGrpSpPr>
        <p:cNvPr id="1" name=""/>
        <p:cNvGrpSpPr/>
        <p:nvPr/>
      </p:nvGrpSpPr>
      <p:grpSpPr>
        <a:xfrm>
          <a:off x="0" y="0"/>
          <a:ext cx="0" cy="0"/>
          <a:chOff x="0" y="0"/>
          <a:chExt cx="0" cy="0"/>
        </a:xfrm>
      </p:grpSpPr>
      <p:pic>
        <p:nvPicPr>
          <p:cNvPr id="4" name="Picture 5" descr="orange_line.jpg"/>
          <p:cNvPicPr>
            <a:picLocks/>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13225" y="1008063"/>
            <a:ext cx="720725"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9"/>
          <p:cNvSpPr>
            <a:spLocks noGrp="1"/>
          </p:cNvSpPr>
          <p:nvPr>
            <p:ph sz="quarter" idx="10"/>
          </p:nvPr>
        </p:nvSpPr>
        <p:spPr>
          <a:xfrm>
            <a:off x="458788" y="1308100"/>
            <a:ext cx="8229599" cy="4254500"/>
          </a:xfrm>
          <a:prstGeom prst="rect">
            <a:avLst/>
          </a:prstGeom>
        </p:spPr>
        <p:txBody>
          <a:bodyPr vert="horz"/>
          <a:lstStyle>
            <a:lvl1pPr marL="0" indent="-144000">
              <a:buFont typeface="Arial"/>
              <a:buChar char="•"/>
              <a:defRPr sz="1800" baseline="0">
                <a:solidFill>
                  <a:srgbClr val="454545"/>
                </a:solidFill>
                <a:latin typeface="Arial"/>
                <a:cs typeface="Arial"/>
              </a:defRPr>
            </a:lvl1pPr>
            <a:lvl2pPr marL="0" indent="-144000">
              <a:buFont typeface="Arial"/>
              <a:buChar char="•"/>
              <a:defRPr sz="1800">
                <a:solidFill>
                  <a:srgbClr val="454545"/>
                </a:solidFill>
                <a:latin typeface="Arial"/>
                <a:cs typeface="Arial"/>
              </a:defRPr>
            </a:lvl2pPr>
            <a:lvl3pPr marL="432000" indent="-144000">
              <a:defRPr sz="1800">
                <a:solidFill>
                  <a:srgbClr val="454545"/>
                </a:solidFill>
                <a:latin typeface="Arial"/>
                <a:cs typeface="Arial"/>
              </a:defRPr>
            </a:lvl3pPr>
            <a:lvl4pPr marL="864000" indent="-144000">
              <a:buFont typeface="Arial"/>
              <a:buChar char="•"/>
              <a:defRPr sz="1800">
                <a:solidFill>
                  <a:srgbClr val="454545"/>
                </a:solidFill>
                <a:latin typeface="Arial"/>
                <a:cs typeface="Arial"/>
              </a:defRPr>
            </a:lvl4pPr>
            <a:lvl5pPr marL="1296000" indent="-144000">
              <a:buFont typeface="Arial"/>
              <a:buChar char="•"/>
              <a:defRPr sz="1800">
                <a:solidFill>
                  <a:srgbClr val="454545"/>
                </a:solidFill>
                <a:latin typeface="Arial"/>
                <a:cs typeface="Arial"/>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p:txBody>
      </p:sp>
      <p:sp>
        <p:nvSpPr>
          <p:cNvPr id="12" name="Title 11"/>
          <p:cNvSpPr>
            <a:spLocks noGrp="1"/>
          </p:cNvSpPr>
          <p:nvPr>
            <p:ph type="title"/>
          </p:nvPr>
        </p:nvSpPr>
        <p:spPr>
          <a:xfrm>
            <a:off x="457200" y="388938"/>
            <a:ext cx="8229600" cy="601662"/>
          </a:xfrm>
          <a:prstGeom prst="rect">
            <a:avLst/>
          </a:prstGeom>
        </p:spPr>
        <p:txBody>
          <a:bodyPr vert="horz"/>
          <a:lstStyle>
            <a:lvl1pPr>
              <a:defRPr sz="3200" cap="all">
                <a:solidFill>
                  <a:srgbClr val="174A7C"/>
                </a:solidFill>
                <a:latin typeface="Arial"/>
                <a:cs typeface="Arial"/>
              </a:defRPr>
            </a:lvl1pPr>
          </a:lstStyle>
          <a:p>
            <a:r>
              <a:rPr lang="en-AU" dirty="0" smtClean="0"/>
              <a:t>Click to edit Master title style</a:t>
            </a:r>
            <a:endParaRPr lang="en-US" dirty="0"/>
          </a:p>
        </p:txBody>
      </p:sp>
    </p:spTree>
    <p:extLst>
      <p:ext uri="{BB962C8B-B14F-4D97-AF65-F5344CB8AC3E}">
        <p14:creationId xmlns:p14="http://schemas.microsoft.com/office/powerpoint/2010/main" val="3777675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layout">
    <p:spTree>
      <p:nvGrpSpPr>
        <p:cNvPr id="1" name=""/>
        <p:cNvGrpSpPr/>
        <p:nvPr/>
      </p:nvGrpSpPr>
      <p:grpSpPr>
        <a:xfrm>
          <a:off x="0" y="0"/>
          <a:ext cx="0" cy="0"/>
          <a:chOff x="0" y="0"/>
          <a:chExt cx="0" cy="0"/>
        </a:xfrm>
      </p:grpSpPr>
      <p:pic>
        <p:nvPicPr>
          <p:cNvPr id="5" name="Picture 5" descr="orange_line.jpg"/>
          <p:cNvPicPr>
            <a:picLocks/>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13225" y="1008063"/>
            <a:ext cx="720725"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9"/>
          <p:cNvSpPr>
            <a:spLocks noGrp="1"/>
          </p:cNvSpPr>
          <p:nvPr>
            <p:ph sz="quarter" idx="12"/>
          </p:nvPr>
        </p:nvSpPr>
        <p:spPr>
          <a:xfrm>
            <a:off x="458788" y="1358900"/>
            <a:ext cx="3973513" cy="4203700"/>
          </a:xfrm>
          <a:prstGeom prst="rect">
            <a:avLst/>
          </a:prstGeom>
        </p:spPr>
        <p:txBody>
          <a:bodyPr vert="horz"/>
          <a:lstStyle>
            <a:lvl1pPr marL="0" indent="-144000">
              <a:buFont typeface="Arial"/>
              <a:buChar char="•"/>
              <a:defRPr sz="1800" baseline="0">
                <a:solidFill>
                  <a:srgbClr val="454545"/>
                </a:solidFill>
                <a:latin typeface="Arial"/>
                <a:cs typeface="Arial"/>
              </a:defRPr>
            </a:lvl1pPr>
            <a:lvl2pPr marL="0" indent="-144000">
              <a:buFont typeface="Arial"/>
              <a:buChar char="•"/>
              <a:defRPr sz="1800">
                <a:solidFill>
                  <a:srgbClr val="454545"/>
                </a:solidFill>
                <a:latin typeface="Arial"/>
                <a:cs typeface="Arial"/>
              </a:defRPr>
            </a:lvl2pPr>
            <a:lvl3pPr marL="432000" indent="-144000">
              <a:defRPr sz="1800">
                <a:solidFill>
                  <a:srgbClr val="454545"/>
                </a:solidFill>
                <a:latin typeface="Arial"/>
                <a:cs typeface="Arial"/>
              </a:defRPr>
            </a:lvl3pPr>
            <a:lvl4pPr marL="864000" indent="-144000">
              <a:buFont typeface="Arial"/>
              <a:buChar char="•"/>
              <a:defRPr sz="1800">
                <a:solidFill>
                  <a:srgbClr val="454545"/>
                </a:solidFill>
                <a:latin typeface="Arial"/>
                <a:cs typeface="Arial"/>
              </a:defRPr>
            </a:lvl4pPr>
            <a:lvl5pPr marL="1296000" indent="-144000">
              <a:buFont typeface="Arial"/>
              <a:buChar char="•"/>
              <a:defRPr sz="1800">
                <a:solidFill>
                  <a:srgbClr val="454545"/>
                </a:solidFill>
                <a:latin typeface="Arial"/>
                <a:cs typeface="Arial"/>
              </a:defRPr>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p:txBody>
      </p:sp>
      <p:sp>
        <p:nvSpPr>
          <p:cNvPr id="7" name="Title 6"/>
          <p:cNvSpPr>
            <a:spLocks noGrp="1"/>
          </p:cNvSpPr>
          <p:nvPr>
            <p:ph type="title"/>
          </p:nvPr>
        </p:nvSpPr>
        <p:spPr>
          <a:xfrm>
            <a:off x="458788" y="396875"/>
            <a:ext cx="8229600" cy="611187"/>
          </a:xfrm>
          <a:prstGeom prst="rect">
            <a:avLst/>
          </a:prstGeom>
        </p:spPr>
        <p:txBody>
          <a:bodyPr vert="horz"/>
          <a:lstStyle>
            <a:lvl1pPr>
              <a:defRPr sz="3200" cap="all">
                <a:solidFill>
                  <a:schemeClr val="tx2"/>
                </a:solidFill>
                <a:latin typeface="Arial"/>
                <a:cs typeface="Arial"/>
              </a:defRPr>
            </a:lvl1pPr>
          </a:lstStyle>
          <a:p>
            <a:r>
              <a:rPr lang="en-AU" dirty="0" smtClean="0"/>
              <a:t>Click to edit Master title style</a:t>
            </a:r>
            <a:endParaRPr lang="en-US" dirty="0"/>
          </a:p>
        </p:txBody>
      </p:sp>
      <p:sp>
        <p:nvSpPr>
          <p:cNvPr id="11" name="Content Placeholder 9"/>
          <p:cNvSpPr>
            <a:spLocks noGrp="1"/>
          </p:cNvSpPr>
          <p:nvPr>
            <p:ph sz="quarter" idx="13"/>
          </p:nvPr>
        </p:nvSpPr>
        <p:spPr>
          <a:xfrm>
            <a:off x="4714875" y="1358900"/>
            <a:ext cx="3973513" cy="4203700"/>
          </a:xfrm>
          <a:prstGeom prst="rect">
            <a:avLst/>
          </a:prstGeom>
        </p:spPr>
        <p:txBody>
          <a:bodyPr vert="horz"/>
          <a:lstStyle>
            <a:lvl1pPr marL="0" indent="-144000">
              <a:buFont typeface="Arial"/>
              <a:buChar char="•"/>
              <a:defRPr sz="1800" baseline="0">
                <a:solidFill>
                  <a:srgbClr val="454545"/>
                </a:solidFill>
                <a:latin typeface="Arial"/>
                <a:cs typeface="Arial"/>
              </a:defRPr>
            </a:lvl1pPr>
            <a:lvl2pPr marL="0" indent="-144000">
              <a:buFont typeface="Arial"/>
              <a:buChar char="•"/>
              <a:defRPr sz="1800">
                <a:solidFill>
                  <a:srgbClr val="454545"/>
                </a:solidFill>
                <a:latin typeface="Arial"/>
                <a:cs typeface="Arial"/>
              </a:defRPr>
            </a:lvl2pPr>
            <a:lvl3pPr marL="432000" indent="-144000">
              <a:defRPr sz="1800">
                <a:solidFill>
                  <a:srgbClr val="454545"/>
                </a:solidFill>
                <a:latin typeface="Arial"/>
                <a:cs typeface="Arial"/>
              </a:defRPr>
            </a:lvl3pPr>
            <a:lvl4pPr marL="864000" indent="-144000">
              <a:buFont typeface="Arial"/>
              <a:buChar char="•"/>
              <a:defRPr sz="1800">
                <a:solidFill>
                  <a:srgbClr val="454545"/>
                </a:solidFill>
                <a:latin typeface="Arial"/>
                <a:cs typeface="Arial"/>
              </a:defRPr>
            </a:lvl4pPr>
            <a:lvl5pPr marL="1296000" indent="-144000">
              <a:buFont typeface="Arial"/>
              <a:buChar char="•"/>
              <a:defRPr sz="1800">
                <a:solidFill>
                  <a:srgbClr val="454545"/>
                </a:solidFill>
                <a:latin typeface="Arial"/>
                <a:cs typeface="Arial"/>
              </a:defRPr>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p:txBody>
      </p:sp>
    </p:spTree>
    <p:extLst>
      <p:ext uri="{BB962C8B-B14F-4D97-AF65-F5344CB8AC3E}">
        <p14:creationId xmlns:p14="http://schemas.microsoft.com/office/powerpoint/2010/main" val="1103664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pic>
        <p:nvPicPr>
          <p:cNvPr id="4" name="Picture 5" descr="orange_line.jp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3225" y="1155700"/>
            <a:ext cx="720725"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orange_line.jpg"/>
          <p:cNvPicPr>
            <a:picLocks/>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13225" y="1155700"/>
            <a:ext cx="720725"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hart Placeholder 2"/>
          <p:cNvSpPr>
            <a:spLocks noGrp="1"/>
          </p:cNvSpPr>
          <p:nvPr>
            <p:ph type="chart" sz="quarter" idx="12"/>
          </p:nvPr>
        </p:nvSpPr>
        <p:spPr>
          <a:xfrm>
            <a:off x="458788" y="1562100"/>
            <a:ext cx="8229600" cy="4000500"/>
          </a:xfrm>
          <a:prstGeom prst="rect">
            <a:avLst/>
          </a:prstGeom>
        </p:spPr>
        <p:txBody>
          <a:bodyPr vert="horz"/>
          <a:lstStyle>
            <a:lvl1pPr marL="0" indent="0">
              <a:buNone/>
              <a:defRPr sz="2000" cap="all">
                <a:solidFill>
                  <a:srgbClr val="454545"/>
                </a:solidFill>
                <a:latin typeface="Arial"/>
                <a:cs typeface="Arial"/>
              </a:defRPr>
            </a:lvl1pPr>
          </a:lstStyle>
          <a:p>
            <a:pPr lvl="0"/>
            <a:r>
              <a:rPr lang="en-AU" noProof="0" smtClean="0"/>
              <a:t>Click icon to add chart</a:t>
            </a:r>
            <a:endParaRPr lang="en-US" noProof="0" dirty="0"/>
          </a:p>
        </p:txBody>
      </p:sp>
      <p:sp>
        <p:nvSpPr>
          <p:cNvPr id="7" name="Title 6"/>
          <p:cNvSpPr>
            <a:spLocks noGrp="1"/>
          </p:cNvSpPr>
          <p:nvPr>
            <p:ph type="title"/>
          </p:nvPr>
        </p:nvSpPr>
        <p:spPr>
          <a:xfrm>
            <a:off x="458788" y="544513"/>
            <a:ext cx="8229600" cy="611187"/>
          </a:xfrm>
          <a:prstGeom prst="rect">
            <a:avLst/>
          </a:prstGeom>
        </p:spPr>
        <p:txBody>
          <a:bodyPr vert="horz"/>
          <a:lstStyle>
            <a:lvl1pPr>
              <a:defRPr sz="3200" cap="all">
                <a:solidFill>
                  <a:srgbClr val="174A7C"/>
                </a:solidFill>
                <a:latin typeface=""/>
              </a:defRPr>
            </a:lvl1pPr>
          </a:lstStyle>
          <a:p>
            <a:r>
              <a:rPr lang="en-AU" dirty="0" smtClean="0"/>
              <a:t>Click to edit Master title style</a:t>
            </a:r>
            <a:endParaRPr lang="en-US" dirty="0"/>
          </a:p>
        </p:txBody>
      </p:sp>
    </p:spTree>
    <p:extLst>
      <p:ext uri="{BB962C8B-B14F-4D97-AF65-F5344CB8AC3E}">
        <p14:creationId xmlns:p14="http://schemas.microsoft.com/office/powerpoint/2010/main" val="1801355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664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st slide - contact">
    <p:spTree>
      <p:nvGrpSpPr>
        <p:cNvPr id="1" name=""/>
        <p:cNvGrpSpPr/>
        <p:nvPr/>
      </p:nvGrpSpPr>
      <p:grpSpPr>
        <a:xfrm>
          <a:off x="0" y="0"/>
          <a:ext cx="0" cy="0"/>
          <a:chOff x="0" y="0"/>
          <a:chExt cx="0" cy="0"/>
        </a:xfrm>
      </p:grpSpPr>
      <p:pic>
        <p:nvPicPr>
          <p:cNvPr id="4" name="Picture 5" descr="orange_line.jpg"/>
          <p:cNvPicPr>
            <a:picLocks/>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13225" y="4051300"/>
            <a:ext cx="720725"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Content Placeholder 21"/>
          <p:cNvSpPr>
            <a:spLocks noGrp="1"/>
          </p:cNvSpPr>
          <p:nvPr>
            <p:ph sz="quarter" idx="11"/>
          </p:nvPr>
        </p:nvSpPr>
        <p:spPr>
          <a:xfrm>
            <a:off x="444500" y="2743200"/>
            <a:ext cx="8242300" cy="1536700"/>
          </a:xfrm>
          <a:prstGeom prst="rect">
            <a:avLst/>
          </a:prstGeom>
        </p:spPr>
        <p:txBody>
          <a:bodyPr vert="horz"/>
          <a:lstStyle>
            <a:lvl1pPr marL="0" indent="0" algn="ctr">
              <a:lnSpc>
                <a:spcPct val="120000"/>
              </a:lnSpc>
              <a:buNone/>
              <a:defRPr sz="1800" cap="all" baseline="0">
                <a:solidFill>
                  <a:srgbClr val="174A7C"/>
                </a:solidFill>
                <a:latin typeface="Arial"/>
                <a:cs typeface="Arial"/>
              </a:defRPr>
            </a:lvl1pPr>
          </a:lstStyle>
          <a:p>
            <a:pPr lvl="0"/>
            <a:r>
              <a:rPr lang="en-AU" smtClean="0"/>
              <a:t>Click to edit Master text styles</a:t>
            </a:r>
          </a:p>
          <a:p>
            <a:pPr lvl="1"/>
            <a:r>
              <a:rPr lang="en-AU" smtClean="0"/>
              <a:t>Second level</a:t>
            </a:r>
          </a:p>
          <a:p>
            <a:pPr lvl="2"/>
            <a:r>
              <a:rPr lang="en-AU" smtClean="0"/>
              <a:t>Third level</a:t>
            </a:r>
          </a:p>
        </p:txBody>
      </p:sp>
      <p:sp>
        <p:nvSpPr>
          <p:cNvPr id="9" name="Title 8"/>
          <p:cNvSpPr>
            <a:spLocks noGrp="1"/>
          </p:cNvSpPr>
          <p:nvPr>
            <p:ph type="title"/>
          </p:nvPr>
        </p:nvSpPr>
        <p:spPr>
          <a:xfrm>
            <a:off x="469900" y="2197100"/>
            <a:ext cx="8229600" cy="622300"/>
          </a:xfrm>
          <a:prstGeom prst="rect">
            <a:avLst/>
          </a:prstGeom>
        </p:spPr>
        <p:txBody>
          <a:bodyPr vert="horz"/>
          <a:lstStyle>
            <a:lvl1pPr>
              <a:defRPr sz="3200" cap="all" spc="30" baseline="0">
                <a:solidFill>
                  <a:srgbClr val="174A7C"/>
                </a:solidFill>
                <a:latin typeface="Arial"/>
                <a:cs typeface="Arial"/>
              </a:defRPr>
            </a:lvl1pPr>
          </a:lstStyle>
          <a:p>
            <a:r>
              <a:rPr lang="en-AU" smtClean="0"/>
              <a:t>Click to edit Master title style</a:t>
            </a:r>
            <a:endParaRPr lang="en-US" dirty="0"/>
          </a:p>
        </p:txBody>
      </p:sp>
    </p:spTree>
    <p:extLst>
      <p:ext uri="{BB962C8B-B14F-4D97-AF65-F5344CB8AC3E}">
        <p14:creationId xmlns:p14="http://schemas.microsoft.com/office/powerpoint/2010/main" val="1360835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74650" y="5791200"/>
            <a:ext cx="27813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946900" y="6397625"/>
            <a:ext cx="1828800"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74650" y="5791200"/>
            <a:ext cx="27813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6600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 charset="-128"/>
          <a:cs typeface="ＭＳ Ｐゴシック" pitchFamily="-1" charset="-128"/>
        </a:defRPr>
      </a:lvl1pPr>
      <a:lvl2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2pPr>
      <a:lvl3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3pPr>
      <a:lvl4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4pPr>
      <a:lvl5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1"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pitchFamily="-1"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1"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bwMode="auto">
          <a:xfrm>
            <a:off x="4743450" y="1990725"/>
            <a:ext cx="3206750" cy="488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z="2600" cap="none" dirty="0" smtClean="0">
                <a:latin typeface="Arial" pitchFamily="34" charset="0"/>
                <a:ea typeface="ＭＳ Ｐゴシック" pitchFamily="34" charset="-128"/>
                <a:cs typeface="Arial" pitchFamily="34" charset="0"/>
              </a:rPr>
              <a:t>Accreditation Support for Teachers</a:t>
            </a:r>
          </a:p>
        </p:txBody>
      </p:sp>
      <p:sp>
        <p:nvSpPr>
          <p:cNvPr id="59395" name="Text Placeholder 2"/>
          <p:cNvSpPr>
            <a:spLocks noGrp="1"/>
          </p:cNvSpPr>
          <p:nvPr>
            <p:ph type="body" sz="quarter" idx="10"/>
          </p:nvPr>
        </p:nvSpPr>
        <p:spPr bwMode="auto">
          <a:xfrm>
            <a:off x="4743450" y="3336925"/>
            <a:ext cx="2324100" cy="444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z="1800" cap="none" dirty="0" smtClean="0">
                <a:latin typeface="Arial" pitchFamily="34" charset="0"/>
                <a:ea typeface="ＭＳ Ｐゴシック" pitchFamily="34" charset="-128"/>
                <a:cs typeface="Arial" pitchFamily="34" charset="0"/>
              </a:rPr>
              <a:t>Introduction to Accreditation at Proficient Teacher</a:t>
            </a:r>
          </a:p>
          <a:p>
            <a:pPr eaLnBrk="1" hangingPunct="1"/>
            <a:r>
              <a:rPr lang="en-US" altLang="en-US" sz="1800" b="0" cap="none" smtClean="0">
                <a:latin typeface="Arial" pitchFamily="34" charset="0"/>
                <a:ea typeface="ＭＳ Ｐゴシック" pitchFamily="34" charset="-128"/>
                <a:cs typeface="Arial" pitchFamily="34" charset="0"/>
              </a:rPr>
              <a:t>Module 4 of 5</a:t>
            </a:r>
            <a:endParaRPr lang="en-US" altLang="en-US" sz="1800" b="0" cap="none" dirty="0" smtClean="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75398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342900" indent="-342900"/>
            <a:r>
              <a:rPr lang="en-AU" sz="2500" dirty="0"/>
              <a:t>Your evidence should reflect your achievement of each of the seven Standards by referencing a selection of the </a:t>
            </a:r>
            <a:r>
              <a:rPr lang="en-AU" sz="2500" dirty="0" smtClean="0"/>
              <a:t>Descriptors </a:t>
            </a:r>
            <a:r>
              <a:rPr lang="en-AU" sz="2500" dirty="0"/>
              <a:t>for each </a:t>
            </a:r>
            <a:r>
              <a:rPr lang="en-AU" sz="2500" dirty="0" smtClean="0"/>
              <a:t>Standard </a:t>
            </a:r>
            <a:br>
              <a:rPr lang="en-AU" sz="2500" dirty="0" smtClean="0"/>
            </a:br>
            <a:r>
              <a:rPr lang="en-AU" sz="2500" dirty="0" smtClean="0"/>
              <a:t>(</a:t>
            </a:r>
            <a:r>
              <a:rPr lang="en-AU" sz="2500" dirty="0"/>
              <a:t>NB: You do not </a:t>
            </a:r>
            <a:r>
              <a:rPr lang="en-AU" sz="2500" dirty="0" smtClean="0"/>
              <a:t>provide </a:t>
            </a:r>
            <a:r>
              <a:rPr lang="en-AU" sz="2500" dirty="0"/>
              <a:t>documentary evidence for </a:t>
            </a:r>
            <a:r>
              <a:rPr lang="en-AU" sz="2500" i="1" dirty="0"/>
              <a:t>every</a:t>
            </a:r>
            <a:r>
              <a:rPr lang="en-AU" sz="2500" dirty="0"/>
              <a:t> Standard Descriptor</a:t>
            </a:r>
            <a:r>
              <a:rPr lang="en-AU" sz="2500" dirty="0" smtClean="0"/>
              <a:t>).</a:t>
            </a:r>
          </a:p>
          <a:p>
            <a:pPr marL="342900" indent="-342900"/>
            <a:r>
              <a:rPr lang="en-AU" sz="2500" dirty="0"/>
              <a:t>One quality item can provide evidence for a range of </a:t>
            </a:r>
            <a:r>
              <a:rPr lang="en-AU" sz="2500" dirty="0" smtClean="0"/>
              <a:t>Descriptors</a:t>
            </a:r>
            <a:r>
              <a:rPr lang="en-AU" sz="2500" dirty="0"/>
              <a:t>, provided it conveys sufficient depth and complexity.</a:t>
            </a:r>
          </a:p>
          <a:p>
            <a:endParaRPr lang="en-AU" dirty="0"/>
          </a:p>
        </p:txBody>
      </p:sp>
      <p:sp>
        <p:nvSpPr>
          <p:cNvPr id="3" name="Title 2"/>
          <p:cNvSpPr>
            <a:spLocks noGrp="1"/>
          </p:cNvSpPr>
          <p:nvPr>
            <p:ph type="title"/>
          </p:nvPr>
        </p:nvSpPr>
        <p:spPr/>
        <p:txBody>
          <a:bodyPr/>
          <a:lstStyle/>
          <a:p>
            <a:r>
              <a:rPr lang="en-AU" sz="3000" dirty="0"/>
              <a:t>Selecting evidence For your report</a:t>
            </a:r>
          </a:p>
        </p:txBody>
      </p:sp>
      <p:sp>
        <p:nvSpPr>
          <p:cNvPr id="4" name="Rectangle 3"/>
          <p:cNvSpPr/>
          <p:nvPr/>
        </p:nvSpPr>
        <p:spPr>
          <a:xfrm>
            <a:off x="5796136" y="6317368"/>
            <a:ext cx="3027624" cy="369332"/>
          </a:xfrm>
          <a:prstGeom prst="rect">
            <a:avLst/>
          </a:prstGeom>
          <a:solidFill>
            <a:sysClr val="window" lastClr="FFFFFF"/>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smtClean="0">
                <a:ln>
                  <a:noFill/>
                </a:ln>
                <a:solidFill>
                  <a:srgbClr val="454545"/>
                </a:solidFill>
                <a:effectLst/>
                <a:uLnTx/>
                <a:uFillTx/>
              </a:rPr>
              <a:t>www.nswteachers.nsw.edu.au</a:t>
            </a:r>
          </a:p>
        </p:txBody>
      </p:sp>
    </p:spTree>
    <p:extLst>
      <p:ext uri="{BB962C8B-B14F-4D97-AF65-F5344CB8AC3E}">
        <p14:creationId xmlns:p14="http://schemas.microsoft.com/office/powerpoint/2010/main" val="3766969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8788" y="1308100"/>
            <a:ext cx="8229600" cy="4254500"/>
          </a:xfrm>
        </p:spPr>
        <p:txBody>
          <a:bodyPr/>
          <a:lstStyle/>
          <a:p>
            <a:pPr marL="457200" indent="-457200">
              <a:defRPr/>
            </a:pPr>
            <a:r>
              <a:rPr lang="en-US" sz="2500" dirty="0">
                <a:solidFill>
                  <a:schemeClr val="tx1"/>
                </a:solidFill>
                <a:latin typeface="Arial" panose="020B0604020202020204" pitchFamily="34" charset="0"/>
                <a:cs typeface="Arial" panose="020B0604020202020204" pitchFamily="34" charset="0"/>
              </a:rPr>
              <a:t>The purpose of an annotation is to explain how and why the selected evidence shows the teacher’s practice meets the </a:t>
            </a:r>
            <a:r>
              <a:rPr lang="en-US" sz="2500" dirty="0" smtClean="0">
                <a:solidFill>
                  <a:schemeClr val="tx1"/>
                </a:solidFill>
                <a:latin typeface="Arial" panose="020B0604020202020204" pitchFamily="34" charset="0"/>
                <a:cs typeface="Arial" panose="020B0604020202020204" pitchFamily="34" charset="0"/>
              </a:rPr>
              <a:t>Standard Descriptor/s. </a:t>
            </a:r>
            <a:r>
              <a:rPr lang="en-US" sz="2500" dirty="0">
                <a:solidFill>
                  <a:schemeClr val="tx1"/>
                </a:solidFill>
                <a:latin typeface="Arial" panose="020B0604020202020204" pitchFamily="34" charset="0"/>
                <a:cs typeface="Arial" panose="020B0604020202020204" pitchFamily="34" charset="0"/>
              </a:rPr>
              <a:t>It will also demonstrate that the teacher has understood the Standard </a:t>
            </a:r>
            <a:r>
              <a:rPr lang="en-US" sz="2500" dirty="0" smtClean="0">
                <a:solidFill>
                  <a:schemeClr val="tx1"/>
                </a:solidFill>
                <a:latin typeface="Arial" panose="020B0604020202020204" pitchFamily="34" charset="0"/>
                <a:cs typeface="Arial" panose="020B0604020202020204" pitchFamily="34" charset="0"/>
              </a:rPr>
              <a:t>Descriptor/s described</a:t>
            </a:r>
            <a:r>
              <a:rPr lang="en-US" sz="2500" dirty="0">
                <a:solidFill>
                  <a:schemeClr val="tx1"/>
                </a:solidFill>
                <a:latin typeface="Arial" panose="020B0604020202020204" pitchFamily="34" charset="0"/>
                <a:cs typeface="Arial" panose="020B0604020202020204" pitchFamily="34" charset="0"/>
              </a:rPr>
              <a:t>. </a:t>
            </a:r>
          </a:p>
          <a:p>
            <a:pPr marL="457200" indent="-457200">
              <a:defRPr/>
            </a:pPr>
            <a:r>
              <a:rPr lang="en-US" sz="2500" dirty="0" smtClean="0">
                <a:solidFill>
                  <a:schemeClr val="tx1"/>
                </a:solidFill>
                <a:latin typeface="Arial" panose="020B0604020202020204" pitchFamily="34" charset="0"/>
                <a:cs typeface="Arial" panose="020B0604020202020204" pitchFamily="34" charset="0"/>
              </a:rPr>
              <a:t>The </a:t>
            </a:r>
            <a:r>
              <a:rPr lang="en-US" sz="2500" dirty="0">
                <a:solidFill>
                  <a:schemeClr val="tx1"/>
                </a:solidFill>
                <a:latin typeface="Arial" panose="020B0604020202020204" pitchFamily="34" charset="0"/>
                <a:cs typeface="Arial" panose="020B0604020202020204" pitchFamily="34" charset="0"/>
              </a:rPr>
              <a:t>annotation should provide sufficient detail so that the evidence can be understood by others outside the teacher’s context. </a:t>
            </a:r>
          </a:p>
          <a:p>
            <a:pPr indent="0">
              <a:buFont typeface="Arial"/>
              <a:buNone/>
              <a:defRPr/>
            </a:pPr>
            <a:endParaRPr lang="en-US" sz="2500" b="1" dirty="0" smtClean="0">
              <a:solidFill>
                <a:schemeClr val="tx1"/>
              </a:solidFill>
              <a:latin typeface="Arial" panose="020B0604020202020204" pitchFamily="34" charset="0"/>
              <a:cs typeface="Arial" panose="020B0604020202020204" pitchFamily="34" charset="0"/>
            </a:endParaRPr>
          </a:p>
          <a:p>
            <a:pPr>
              <a:defRPr/>
            </a:pPr>
            <a:endParaRPr lang="en-AU" sz="25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pPr>
              <a:defRPr/>
            </a:pPr>
            <a:r>
              <a:rPr lang="en-AU" dirty="0" smtClean="0"/>
              <a:t>ANNOTATIONS</a:t>
            </a:r>
            <a:endParaRPr lang="en-AU" dirty="0"/>
          </a:p>
        </p:txBody>
      </p:sp>
      <p:sp>
        <p:nvSpPr>
          <p:cNvPr id="4" name="Rectangle 3"/>
          <p:cNvSpPr/>
          <p:nvPr/>
        </p:nvSpPr>
        <p:spPr>
          <a:xfrm>
            <a:off x="5796136" y="6317368"/>
            <a:ext cx="3027624" cy="369332"/>
          </a:xfrm>
          <a:prstGeom prst="rect">
            <a:avLst/>
          </a:prstGeom>
          <a:solidFill>
            <a:sysClr val="window" lastClr="FFFFFF"/>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smtClean="0">
                <a:ln>
                  <a:noFill/>
                </a:ln>
                <a:solidFill>
                  <a:srgbClr val="454545"/>
                </a:solidFill>
                <a:effectLst/>
                <a:uLnTx/>
                <a:uFillTx/>
              </a:rPr>
              <a:t>www.nswteachers.nsw.edu.au</a:t>
            </a:r>
          </a:p>
        </p:txBody>
      </p:sp>
    </p:spTree>
    <p:extLst>
      <p:ext uri="{BB962C8B-B14F-4D97-AF65-F5344CB8AC3E}">
        <p14:creationId xmlns:p14="http://schemas.microsoft.com/office/powerpoint/2010/main" val="3341759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457200" indent="-457200"/>
            <a:r>
              <a:rPr lang="en-US" sz="2500" dirty="0">
                <a:solidFill>
                  <a:schemeClr val="tx1"/>
                </a:solidFill>
                <a:latin typeface="Arial" panose="020B0604020202020204" pitchFamily="34" charset="0"/>
                <a:cs typeface="Arial" panose="020B0604020202020204" pitchFamily="34" charset="0"/>
              </a:rPr>
              <a:t>A</a:t>
            </a:r>
            <a:r>
              <a:rPr lang="en-US" sz="2500" dirty="0" smtClean="0">
                <a:solidFill>
                  <a:schemeClr val="tx1"/>
                </a:solidFill>
                <a:latin typeface="Arial" panose="020B0604020202020204" pitchFamily="34" charset="0"/>
                <a:cs typeface="Arial" panose="020B0604020202020204" pitchFamily="34" charset="0"/>
              </a:rPr>
              <a:t>nnotations </a:t>
            </a:r>
            <a:r>
              <a:rPr lang="en-US" sz="2500" dirty="0">
                <a:solidFill>
                  <a:schemeClr val="tx1"/>
                </a:solidFill>
                <a:latin typeface="Arial" panose="020B0604020202020204" pitchFamily="34" charset="0"/>
                <a:cs typeface="Arial" panose="020B0604020202020204" pitchFamily="34" charset="0"/>
              </a:rPr>
              <a:t>should identify the </a:t>
            </a:r>
            <a:r>
              <a:rPr lang="en-US" sz="2500" dirty="0" smtClean="0">
                <a:solidFill>
                  <a:schemeClr val="tx1"/>
                </a:solidFill>
                <a:latin typeface="Arial" panose="020B0604020202020204" pitchFamily="34" charset="0"/>
                <a:cs typeface="Arial" panose="020B0604020202020204" pitchFamily="34" charset="0"/>
              </a:rPr>
              <a:t>Standard Descriptors </a:t>
            </a:r>
            <a:r>
              <a:rPr lang="en-US" sz="2500" dirty="0">
                <a:solidFill>
                  <a:schemeClr val="tx1"/>
                </a:solidFill>
                <a:latin typeface="Arial" panose="020B0604020202020204" pitchFamily="34" charset="0"/>
                <a:cs typeface="Arial" panose="020B0604020202020204" pitchFamily="34" charset="0"/>
              </a:rPr>
              <a:t>being accounted for, demonstrate how the evidence shows achievement of the Standard Descriptors and identify impact on student learning.</a:t>
            </a:r>
            <a:endParaRPr lang="en-AU" sz="2500" dirty="0">
              <a:solidFill>
                <a:schemeClr val="tx1"/>
              </a:solidFill>
              <a:latin typeface="Arial" panose="020B0604020202020204" pitchFamily="34" charset="0"/>
              <a:cs typeface="Arial" panose="020B0604020202020204" pitchFamily="34" charset="0"/>
            </a:endParaRPr>
          </a:p>
          <a:p>
            <a:endParaRPr lang="en-AU" sz="2500" dirty="0"/>
          </a:p>
        </p:txBody>
      </p:sp>
      <p:sp>
        <p:nvSpPr>
          <p:cNvPr id="4" name="Title 2"/>
          <p:cNvSpPr>
            <a:spLocks noGrp="1"/>
          </p:cNvSpPr>
          <p:nvPr>
            <p:ph type="title"/>
          </p:nvPr>
        </p:nvSpPr>
        <p:spPr/>
        <p:txBody>
          <a:bodyPr/>
          <a:lstStyle/>
          <a:p>
            <a:pPr>
              <a:defRPr/>
            </a:pPr>
            <a:r>
              <a:rPr lang="en-AU" dirty="0" smtClean="0"/>
              <a:t>ANNOTATIONS</a:t>
            </a:r>
            <a:endParaRPr lang="en-AU" dirty="0"/>
          </a:p>
        </p:txBody>
      </p:sp>
      <p:sp>
        <p:nvSpPr>
          <p:cNvPr id="5" name="Rectangle 4"/>
          <p:cNvSpPr/>
          <p:nvPr/>
        </p:nvSpPr>
        <p:spPr>
          <a:xfrm>
            <a:off x="5796136" y="6317368"/>
            <a:ext cx="3027624" cy="369332"/>
          </a:xfrm>
          <a:prstGeom prst="rect">
            <a:avLst/>
          </a:prstGeom>
          <a:solidFill>
            <a:sysClr val="window" lastClr="FFFFFF"/>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smtClean="0">
                <a:ln>
                  <a:noFill/>
                </a:ln>
                <a:solidFill>
                  <a:srgbClr val="454545"/>
                </a:solidFill>
                <a:effectLst/>
                <a:uLnTx/>
                <a:uFillTx/>
              </a:rPr>
              <a:t>www.nswteachers.nsw.edu.au</a:t>
            </a:r>
          </a:p>
        </p:txBody>
      </p:sp>
    </p:spTree>
    <p:extLst>
      <p:ext uri="{BB962C8B-B14F-4D97-AF65-F5344CB8AC3E}">
        <p14:creationId xmlns:p14="http://schemas.microsoft.com/office/powerpoint/2010/main" val="2817761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8788" y="1308100"/>
            <a:ext cx="8229600" cy="4254500"/>
          </a:xfrm>
        </p:spPr>
        <p:txBody>
          <a:bodyPr/>
          <a:lstStyle/>
          <a:p>
            <a:pPr indent="0">
              <a:buFont typeface="Arial"/>
              <a:buNone/>
              <a:defRPr/>
            </a:pPr>
            <a:r>
              <a:rPr lang="en-AU" sz="2500" dirty="0">
                <a:solidFill>
                  <a:schemeClr val="tx1"/>
                </a:solidFill>
                <a:latin typeface="Arial" panose="020B0604020202020204" pitchFamily="34" charset="0"/>
                <a:cs typeface="Arial" panose="020B0604020202020204" pitchFamily="34" charset="0"/>
              </a:rPr>
              <a:t>Your annotations should be: </a:t>
            </a:r>
          </a:p>
          <a:p>
            <a:pPr lvl="2">
              <a:defRPr/>
            </a:pPr>
            <a:r>
              <a:rPr lang="en-AU" sz="2500" dirty="0" smtClean="0">
                <a:solidFill>
                  <a:schemeClr val="tx1"/>
                </a:solidFill>
                <a:latin typeface="Arial" panose="020B0604020202020204" pitchFamily="34" charset="0"/>
                <a:cs typeface="Arial" panose="020B0604020202020204" pitchFamily="34" charset="0"/>
              </a:rPr>
              <a:t> applied </a:t>
            </a:r>
            <a:r>
              <a:rPr lang="en-AU" sz="2500" dirty="0">
                <a:solidFill>
                  <a:schemeClr val="tx1"/>
                </a:solidFill>
                <a:latin typeface="Arial" panose="020B0604020202020204" pitchFamily="34" charset="0"/>
                <a:cs typeface="Arial" panose="020B0604020202020204" pitchFamily="34" charset="0"/>
              </a:rPr>
              <a:t>to carefully selected </a:t>
            </a:r>
            <a:r>
              <a:rPr lang="en-AU" sz="2500" dirty="0" smtClean="0">
                <a:solidFill>
                  <a:schemeClr val="tx1"/>
                </a:solidFill>
                <a:latin typeface="Arial" panose="020B0604020202020204" pitchFamily="34" charset="0"/>
                <a:cs typeface="Arial" panose="020B0604020202020204" pitchFamily="34" charset="0"/>
              </a:rPr>
              <a:t>documents</a:t>
            </a:r>
            <a:endParaRPr lang="en-AU" sz="2500" dirty="0">
              <a:solidFill>
                <a:schemeClr val="tx1"/>
              </a:solidFill>
              <a:latin typeface="Arial" panose="020B0604020202020204" pitchFamily="34" charset="0"/>
              <a:cs typeface="Arial" panose="020B0604020202020204" pitchFamily="34" charset="0"/>
            </a:endParaRPr>
          </a:p>
          <a:p>
            <a:pPr lvl="2">
              <a:defRPr/>
            </a:pPr>
            <a:r>
              <a:rPr lang="en-AU" sz="2500" dirty="0" smtClean="0">
                <a:solidFill>
                  <a:schemeClr val="tx1"/>
                </a:solidFill>
                <a:latin typeface="Arial" panose="020B0604020202020204" pitchFamily="34" charset="0"/>
                <a:cs typeface="Arial" panose="020B0604020202020204" pitchFamily="34" charset="0"/>
              </a:rPr>
              <a:t> well </a:t>
            </a:r>
            <a:r>
              <a:rPr lang="en-AU" sz="2500" dirty="0">
                <a:solidFill>
                  <a:schemeClr val="tx1"/>
                </a:solidFill>
                <a:latin typeface="Arial" panose="020B0604020202020204" pitchFamily="34" charset="0"/>
                <a:cs typeface="Arial" panose="020B0604020202020204" pitchFamily="34" charset="0"/>
              </a:rPr>
              <a:t>targeted to the </a:t>
            </a:r>
            <a:r>
              <a:rPr lang="en-AU" sz="2500" dirty="0" smtClean="0">
                <a:solidFill>
                  <a:schemeClr val="tx1"/>
                </a:solidFill>
                <a:latin typeface="Arial" panose="020B0604020202020204" pitchFamily="34" charset="0"/>
                <a:cs typeface="Arial" panose="020B0604020202020204" pitchFamily="34" charset="0"/>
              </a:rPr>
              <a:t>Standard Descriptors</a:t>
            </a:r>
            <a:endParaRPr lang="en-AU" sz="2500" dirty="0">
              <a:solidFill>
                <a:schemeClr val="tx1"/>
              </a:solidFill>
              <a:latin typeface="Arial" panose="020B0604020202020204" pitchFamily="34" charset="0"/>
              <a:cs typeface="Arial" panose="020B0604020202020204" pitchFamily="34" charset="0"/>
            </a:endParaRPr>
          </a:p>
          <a:p>
            <a:pPr lvl="2">
              <a:defRPr/>
            </a:pPr>
            <a:r>
              <a:rPr lang="en-AU" sz="2500" dirty="0" smtClean="0">
                <a:solidFill>
                  <a:schemeClr val="tx1"/>
                </a:solidFill>
                <a:latin typeface="Arial" panose="020B0604020202020204" pitchFamily="34" charset="0"/>
                <a:cs typeface="Arial" panose="020B0604020202020204" pitchFamily="34" charset="0"/>
              </a:rPr>
              <a:t> thoughtful and professional</a:t>
            </a:r>
            <a:endParaRPr lang="en-AU" sz="2500" dirty="0">
              <a:solidFill>
                <a:schemeClr val="tx1"/>
              </a:solidFill>
              <a:latin typeface="Arial" panose="020B0604020202020204" pitchFamily="34" charset="0"/>
              <a:cs typeface="Arial" panose="020B0604020202020204" pitchFamily="34" charset="0"/>
            </a:endParaRPr>
          </a:p>
          <a:p>
            <a:pPr lvl="2">
              <a:defRPr/>
            </a:pPr>
            <a:r>
              <a:rPr lang="en-AU" sz="2500" dirty="0" smtClean="0">
                <a:solidFill>
                  <a:schemeClr val="tx1"/>
                </a:solidFill>
                <a:latin typeface="Arial" panose="020B0604020202020204" pitchFamily="34" charset="0"/>
                <a:cs typeface="Arial" panose="020B0604020202020204" pitchFamily="34" charset="0"/>
              </a:rPr>
              <a:t> reflective </a:t>
            </a:r>
            <a:r>
              <a:rPr lang="en-AU" sz="2500" dirty="0">
                <a:solidFill>
                  <a:schemeClr val="tx1"/>
                </a:solidFill>
                <a:latin typeface="Arial" panose="020B0604020202020204" pitchFamily="34" charset="0"/>
                <a:cs typeface="Arial" panose="020B0604020202020204" pitchFamily="34" charset="0"/>
              </a:rPr>
              <a:t>of your classroom </a:t>
            </a:r>
            <a:r>
              <a:rPr lang="en-AU" sz="2500" dirty="0" smtClean="0">
                <a:solidFill>
                  <a:schemeClr val="tx1"/>
                </a:solidFill>
                <a:latin typeface="Arial" panose="020B0604020202020204" pitchFamily="34" charset="0"/>
                <a:cs typeface="Arial" panose="020B0604020202020204" pitchFamily="34" charset="0"/>
              </a:rPr>
              <a:t>practice</a:t>
            </a:r>
          </a:p>
          <a:p>
            <a:pPr marL="288000" lvl="2" indent="0">
              <a:buNone/>
              <a:defRPr/>
            </a:pPr>
            <a:endParaRPr lang="en-AU" sz="2500" dirty="0" smtClean="0">
              <a:solidFill>
                <a:schemeClr val="tx1"/>
              </a:solidFill>
              <a:latin typeface="Arial" panose="020B0604020202020204" pitchFamily="34" charset="0"/>
              <a:cs typeface="Arial" panose="020B0604020202020204" pitchFamily="34" charset="0"/>
            </a:endParaRPr>
          </a:p>
          <a:p>
            <a:pPr marL="288000" lvl="2" indent="0">
              <a:buNone/>
              <a:defRPr/>
            </a:pPr>
            <a:r>
              <a:rPr lang="en-AU" sz="2500" dirty="0" smtClean="0">
                <a:solidFill>
                  <a:schemeClr val="tx1"/>
                </a:solidFill>
                <a:latin typeface="Arial" panose="020B0604020202020204" pitchFamily="34" charset="0"/>
                <a:cs typeface="Arial" panose="020B0604020202020204" pitchFamily="34" charset="0"/>
              </a:rPr>
              <a:t>Further information on annotating your work can be found on the BOSTES Teacher Accreditation website and in the Proficient Teacher Evidence Guide.  </a:t>
            </a:r>
          </a:p>
        </p:txBody>
      </p:sp>
      <p:sp>
        <p:nvSpPr>
          <p:cNvPr id="3" name="Title 2"/>
          <p:cNvSpPr>
            <a:spLocks noGrp="1"/>
          </p:cNvSpPr>
          <p:nvPr>
            <p:ph type="title"/>
          </p:nvPr>
        </p:nvSpPr>
        <p:spPr/>
        <p:txBody>
          <a:bodyPr/>
          <a:lstStyle/>
          <a:p>
            <a:pPr>
              <a:defRPr/>
            </a:pPr>
            <a:r>
              <a:rPr lang="en-AU" dirty="0" smtClean="0"/>
              <a:t>ANNOTATIONS</a:t>
            </a:r>
            <a:endParaRPr lang="en-AU" dirty="0"/>
          </a:p>
        </p:txBody>
      </p:sp>
      <p:sp>
        <p:nvSpPr>
          <p:cNvPr id="4" name="Rectangle 3"/>
          <p:cNvSpPr/>
          <p:nvPr/>
        </p:nvSpPr>
        <p:spPr>
          <a:xfrm>
            <a:off x="5796136" y="6317368"/>
            <a:ext cx="3027624" cy="369332"/>
          </a:xfrm>
          <a:prstGeom prst="rect">
            <a:avLst/>
          </a:prstGeom>
          <a:solidFill>
            <a:sysClr val="window" lastClr="FFFFFF"/>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smtClean="0">
                <a:ln>
                  <a:noFill/>
                </a:ln>
                <a:solidFill>
                  <a:srgbClr val="454545"/>
                </a:solidFill>
                <a:effectLst/>
                <a:uLnTx/>
                <a:uFillTx/>
              </a:rPr>
              <a:t>www.nswteachers.nsw.edu.au</a:t>
            </a:r>
          </a:p>
        </p:txBody>
      </p:sp>
    </p:spTree>
    <p:extLst>
      <p:ext uri="{BB962C8B-B14F-4D97-AF65-F5344CB8AC3E}">
        <p14:creationId xmlns:p14="http://schemas.microsoft.com/office/powerpoint/2010/main" val="3891357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8788" y="1308100"/>
            <a:ext cx="8229600" cy="4254500"/>
          </a:xfrm>
          <a:ln>
            <a:solidFill>
              <a:srgbClr val="FF9900"/>
            </a:solidFill>
          </a:ln>
        </p:spPr>
        <p:txBody>
          <a:bodyPr/>
          <a:lstStyle/>
          <a:p>
            <a:pPr indent="0">
              <a:buFont typeface="Arial"/>
              <a:buNone/>
              <a:defRPr/>
            </a:pPr>
            <a:r>
              <a:rPr lang="en-US" dirty="0" smtClean="0"/>
              <a:t>SAMPLE </a:t>
            </a:r>
          </a:p>
          <a:p>
            <a:pPr indent="0">
              <a:buFont typeface="Arial"/>
              <a:buNone/>
              <a:defRPr/>
            </a:pPr>
            <a:endParaRPr lang="en-US" dirty="0" smtClean="0"/>
          </a:p>
          <a:p>
            <a:pPr>
              <a:defRPr/>
            </a:pPr>
            <a:r>
              <a:rPr lang="en-US" dirty="0" smtClean="0"/>
              <a:t>Standard Descriptors : 6.2.2, 6.4.2</a:t>
            </a:r>
          </a:p>
          <a:p>
            <a:pPr indent="0">
              <a:buFont typeface="Arial"/>
              <a:buNone/>
              <a:defRPr/>
            </a:pPr>
            <a:endParaRPr lang="en-US" dirty="0" smtClean="0"/>
          </a:p>
          <a:p>
            <a:pPr indent="0">
              <a:buFont typeface="Arial"/>
              <a:buNone/>
              <a:defRPr/>
            </a:pPr>
            <a:r>
              <a:rPr lang="en-US" i="1" dirty="0" smtClean="0"/>
              <a:t>‘I have been an active member of the </a:t>
            </a:r>
            <a:r>
              <a:rPr lang="en-US" b="1" i="1" dirty="0" smtClean="0"/>
              <a:t>Quality Teaching Committee. This team is a combination of staff from across the school stages, including the community languages and ESL teams</a:t>
            </a:r>
            <a:r>
              <a:rPr lang="en-US" i="1" dirty="0" smtClean="0">
                <a:effectLst>
                  <a:outerShdw blurRad="38100" dist="38100" dir="2700000" algn="tl">
                    <a:srgbClr val="000000">
                      <a:alpha val="43137"/>
                    </a:srgbClr>
                  </a:outerShdw>
                </a:effectLst>
              </a:rPr>
              <a:t>. </a:t>
            </a:r>
            <a:r>
              <a:rPr lang="en-US" i="1" dirty="0" smtClean="0"/>
              <a:t>Our focus for 2011 was to develop the four roles of the reader and the teaching of these within our classrooms.</a:t>
            </a:r>
          </a:p>
          <a:p>
            <a:pPr indent="0">
              <a:buFont typeface="Arial"/>
              <a:buNone/>
              <a:defRPr/>
            </a:pPr>
            <a:r>
              <a:rPr lang="en-US" i="1" dirty="0" smtClean="0"/>
              <a:t>Being involved in this process allowed me to critically reflect on the practices within my own classroom lessons. We gathered data about the practices used by staff within the school, refreshed common strategies and presented and taught new strategies to staff’.</a:t>
            </a:r>
          </a:p>
          <a:p>
            <a:pPr>
              <a:defRPr/>
            </a:pPr>
            <a:endParaRPr lang="en-US" dirty="0" smtClean="0"/>
          </a:p>
          <a:p>
            <a:pPr indent="0">
              <a:spcBef>
                <a:spcPts val="1200"/>
              </a:spcBef>
              <a:buFont typeface="Arial"/>
              <a:buNone/>
              <a:defRPr/>
            </a:pPr>
            <a:r>
              <a:rPr lang="en-US" sz="1200" dirty="0" smtClean="0"/>
              <a:t>* Sample from NSW teacher Rebecca </a:t>
            </a:r>
            <a:r>
              <a:rPr lang="en-US" sz="1200" dirty="0" err="1" smtClean="0"/>
              <a:t>Carlier’s</a:t>
            </a:r>
            <a:r>
              <a:rPr lang="en-US" sz="1200" dirty="0" smtClean="0"/>
              <a:t> accreditation submission. </a:t>
            </a:r>
            <a:endParaRPr lang="en-US" dirty="0"/>
          </a:p>
          <a:p>
            <a:pPr>
              <a:defRPr/>
            </a:pPr>
            <a:endParaRPr lang="en-AU" i="1" dirty="0"/>
          </a:p>
        </p:txBody>
      </p:sp>
      <p:sp>
        <p:nvSpPr>
          <p:cNvPr id="3" name="Title 2"/>
          <p:cNvSpPr>
            <a:spLocks noGrp="1"/>
          </p:cNvSpPr>
          <p:nvPr>
            <p:ph type="title"/>
          </p:nvPr>
        </p:nvSpPr>
        <p:spPr/>
        <p:txBody>
          <a:bodyPr/>
          <a:lstStyle/>
          <a:p>
            <a:pPr>
              <a:defRPr/>
            </a:pPr>
            <a:r>
              <a:rPr lang="en-US" dirty="0" smtClean="0"/>
              <a:t>Quality Annotations</a:t>
            </a:r>
            <a:endParaRPr lang="en-AU" dirty="0"/>
          </a:p>
        </p:txBody>
      </p:sp>
      <p:sp>
        <p:nvSpPr>
          <p:cNvPr id="4" name="Donut 3"/>
          <p:cNvSpPr/>
          <p:nvPr/>
        </p:nvSpPr>
        <p:spPr>
          <a:xfrm>
            <a:off x="2895600" y="1733550"/>
            <a:ext cx="1438275" cy="781050"/>
          </a:xfrm>
          <a:prstGeom prst="donut">
            <a:avLst>
              <a:gd name="adj" fmla="val 7056"/>
            </a:avLst>
          </a:prstGeom>
          <a:solidFill>
            <a:srgbClr val="FF99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AU">
              <a:solidFill>
                <a:srgbClr val="454545"/>
              </a:solidFill>
            </a:endParaRPr>
          </a:p>
        </p:txBody>
      </p:sp>
      <p:cxnSp>
        <p:nvCxnSpPr>
          <p:cNvPr id="11" name="Straight Arrow Connector 10"/>
          <p:cNvCxnSpPr/>
          <p:nvPr/>
        </p:nvCxnSpPr>
        <p:spPr>
          <a:xfrm flipV="1">
            <a:off x="6372225" y="1733550"/>
            <a:ext cx="1038225" cy="8667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5153025" y="4600575"/>
            <a:ext cx="1133475" cy="592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8791" name="TextBox 15"/>
          <p:cNvSpPr txBox="1">
            <a:spLocks noChangeArrowheads="1"/>
          </p:cNvSpPr>
          <p:nvPr/>
        </p:nvSpPr>
        <p:spPr bwMode="auto">
          <a:xfrm>
            <a:off x="7410450" y="1549400"/>
            <a:ext cx="1044575" cy="368300"/>
          </a:xfrm>
          <a:prstGeom prst="rect">
            <a:avLst/>
          </a:prstGeom>
          <a:noFill/>
          <a:ln w="9525">
            <a:solidFill>
              <a:srgbClr val="FF99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solidFill>
                  <a:srgbClr val="174A7C"/>
                </a:solidFill>
              </a:rPr>
              <a:t>Context </a:t>
            </a:r>
            <a:endParaRPr lang="en-AU" altLang="en-US">
              <a:solidFill>
                <a:srgbClr val="174A7C"/>
              </a:solidFill>
            </a:endParaRPr>
          </a:p>
        </p:txBody>
      </p:sp>
      <p:sp>
        <p:nvSpPr>
          <p:cNvPr id="118792" name="TextBox 16"/>
          <p:cNvSpPr txBox="1">
            <a:spLocks noChangeArrowheads="1"/>
          </p:cNvSpPr>
          <p:nvPr/>
        </p:nvSpPr>
        <p:spPr bwMode="auto">
          <a:xfrm>
            <a:off x="4954588" y="5192713"/>
            <a:ext cx="3217862" cy="369887"/>
          </a:xfrm>
          <a:prstGeom prst="rect">
            <a:avLst/>
          </a:prstGeom>
          <a:noFill/>
          <a:ln w="9525">
            <a:solidFill>
              <a:srgbClr val="FF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solidFill>
                  <a:srgbClr val="174A7C"/>
                </a:solidFill>
              </a:rPr>
              <a:t>How descriptor was achieved</a:t>
            </a:r>
            <a:endParaRPr lang="en-AU" altLang="en-US">
              <a:solidFill>
                <a:srgbClr val="174A7C"/>
              </a:solidFill>
            </a:endParaRPr>
          </a:p>
        </p:txBody>
      </p:sp>
      <p:sp>
        <p:nvSpPr>
          <p:cNvPr id="9" name="Rectangle 8"/>
          <p:cNvSpPr/>
          <p:nvPr/>
        </p:nvSpPr>
        <p:spPr>
          <a:xfrm>
            <a:off x="5796136" y="6317368"/>
            <a:ext cx="3027624" cy="369332"/>
          </a:xfrm>
          <a:prstGeom prst="rect">
            <a:avLst/>
          </a:prstGeom>
          <a:solidFill>
            <a:sysClr val="window" lastClr="FFFFFF"/>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smtClean="0">
                <a:ln>
                  <a:noFill/>
                </a:ln>
                <a:solidFill>
                  <a:srgbClr val="454545"/>
                </a:solidFill>
                <a:effectLst/>
                <a:uLnTx/>
                <a:uFillTx/>
              </a:rPr>
              <a:t>www.nswteachers.nsw.edu.au</a:t>
            </a:r>
          </a:p>
        </p:txBody>
      </p:sp>
    </p:spTree>
    <p:extLst>
      <p:ext uri="{BB962C8B-B14F-4D97-AF65-F5344CB8AC3E}">
        <p14:creationId xmlns:p14="http://schemas.microsoft.com/office/powerpoint/2010/main" val="2620514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700808"/>
            <a:ext cx="8229600" cy="1143000"/>
          </a:xfrm>
        </p:spPr>
        <p:txBody>
          <a:bodyPr/>
          <a:lstStyle/>
          <a:p>
            <a:r>
              <a:rPr lang="en-AU" sz="2800" dirty="0" smtClean="0"/>
              <a:t>Module 4:</a:t>
            </a:r>
            <a:br>
              <a:rPr lang="en-AU" sz="2800" dirty="0" smtClean="0"/>
            </a:br>
            <a:r>
              <a:rPr lang="en-AU" sz="2800" dirty="0" smtClean="0"/>
              <a:t>Collecting and Annotating evidence </a:t>
            </a:r>
            <a:r>
              <a:rPr lang="en-AU" dirty="0" smtClean="0"/>
              <a:t/>
            </a:r>
            <a:br>
              <a:rPr lang="en-AU" dirty="0" smtClean="0"/>
            </a:br>
            <a:r>
              <a:rPr lang="en-AU" dirty="0"/>
              <a:t/>
            </a:r>
            <a:br>
              <a:rPr lang="en-AU" dirty="0"/>
            </a:br>
            <a:endParaRPr lang="en-AU" dirty="0"/>
          </a:p>
        </p:txBody>
      </p:sp>
      <p:sp>
        <p:nvSpPr>
          <p:cNvPr id="3" name="Rectangle 2"/>
          <p:cNvSpPr/>
          <p:nvPr/>
        </p:nvSpPr>
        <p:spPr>
          <a:xfrm>
            <a:off x="5796136" y="6317368"/>
            <a:ext cx="3027624" cy="369332"/>
          </a:xfrm>
          <a:prstGeom prst="rect">
            <a:avLst/>
          </a:prstGeom>
          <a:solidFill>
            <a:sysClr val="window" lastClr="FFFFFF"/>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smtClean="0">
                <a:ln>
                  <a:noFill/>
                </a:ln>
                <a:solidFill>
                  <a:srgbClr val="454545"/>
                </a:solidFill>
                <a:effectLst/>
                <a:uLnTx/>
                <a:uFillTx/>
              </a:rPr>
              <a:t>www.nswteachers.nsw.edu.au</a:t>
            </a:r>
          </a:p>
        </p:txBody>
      </p:sp>
    </p:spTree>
    <p:extLst>
      <p:ext uri="{BB962C8B-B14F-4D97-AF65-F5344CB8AC3E}">
        <p14:creationId xmlns:p14="http://schemas.microsoft.com/office/powerpoint/2010/main" val="599615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8788" y="1308100"/>
            <a:ext cx="8229600" cy="4254500"/>
          </a:xfrm>
        </p:spPr>
        <p:txBody>
          <a:bodyPr wrap="square" lIns="91440" tIns="45720" rIns="91440" bIns="45720" numCol="1" anchor="t" anchorCtr="0" compatLnSpc="1">
            <a:prstTxWarp prst="textNoShape">
              <a:avLst/>
            </a:prstTxWarp>
          </a:bodyPr>
          <a:lstStyle/>
          <a:p>
            <a:pPr indent="0">
              <a:buFont typeface="Arial" pitchFamily="34" charset="0"/>
              <a:buNone/>
              <a:defRPr/>
            </a:pPr>
            <a:r>
              <a:rPr lang="en-US" sz="2500" dirty="0" smtClean="0">
                <a:latin typeface="Arial" panose="020B0604020202020204" pitchFamily="34" charset="0"/>
                <a:ea typeface="ＭＳ Ｐゴシック" pitchFamily="34" charset="-128"/>
                <a:cs typeface="Arial" panose="020B0604020202020204" pitchFamily="34" charset="0"/>
              </a:rPr>
              <a:t>Evidence for Accreditation: </a:t>
            </a:r>
          </a:p>
          <a:p>
            <a:pPr marL="457200" indent="-457200">
              <a:defRPr/>
            </a:pPr>
            <a:r>
              <a:rPr lang="en-US" sz="2500" dirty="0" smtClean="0">
                <a:latin typeface="Arial" panose="020B0604020202020204" pitchFamily="34" charset="0"/>
                <a:ea typeface="ＭＳ Ｐゴシック" pitchFamily="34" charset="-128"/>
                <a:cs typeface="Arial" panose="020B0604020202020204" pitchFamily="34" charset="0"/>
              </a:rPr>
              <a:t>Collect a range of items that demonstrate your teaching practice at Proficient Teacher across the seven Standards.</a:t>
            </a:r>
            <a:endParaRPr lang="en-AU" sz="2500" dirty="0" smtClean="0">
              <a:latin typeface="Arial" panose="020B0604020202020204" pitchFamily="34" charset="0"/>
              <a:ea typeface="ＭＳ Ｐゴシック" pitchFamily="34" charset="-128"/>
              <a:cs typeface="Arial" panose="020B0604020202020204" pitchFamily="34" charset="0"/>
            </a:endParaRPr>
          </a:p>
          <a:p>
            <a:pPr marL="457200" indent="-457200">
              <a:defRPr/>
            </a:pPr>
            <a:r>
              <a:rPr lang="en-US" sz="2500" dirty="0" smtClean="0">
                <a:latin typeface="Arial" panose="020B0604020202020204" pitchFamily="34" charset="0"/>
                <a:ea typeface="ＭＳ Ｐゴシック" pitchFamily="34" charset="-128"/>
                <a:cs typeface="Arial" panose="020B0604020202020204" pitchFamily="34" charset="0"/>
              </a:rPr>
              <a:t>Evidence will be drawn directly from the your work, will show evidence of student learning and will include observations of teaching.</a:t>
            </a:r>
            <a:endParaRPr lang="en-AU" sz="2500" dirty="0" smtClean="0">
              <a:latin typeface="Arial" panose="020B0604020202020204" pitchFamily="34" charset="0"/>
              <a:ea typeface="ＭＳ Ｐゴシック" pitchFamily="34" charset="-128"/>
              <a:cs typeface="Arial" panose="020B0604020202020204" pitchFamily="34" charset="0"/>
            </a:endParaRPr>
          </a:p>
          <a:p>
            <a:pPr indent="0">
              <a:buFont typeface="Arial" pitchFamily="34" charset="0"/>
              <a:buChar char="•"/>
              <a:defRPr/>
            </a:pPr>
            <a:endParaRPr lang="en-US" sz="2500" dirty="0" smtClean="0">
              <a:latin typeface="+mn-lt"/>
              <a:ea typeface="ＭＳ Ｐゴシック" pitchFamily="34" charset="-128"/>
              <a:cs typeface="Arial" pitchFamily="34" charset="0"/>
            </a:endParaRPr>
          </a:p>
        </p:txBody>
      </p:sp>
      <p:sp>
        <p:nvSpPr>
          <p:cNvPr id="3" name="Title 2"/>
          <p:cNvSpPr>
            <a:spLocks noGrp="1"/>
          </p:cNvSpPr>
          <p:nvPr>
            <p:ph type="title"/>
          </p:nvPr>
        </p:nvSpPr>
        <p:spPr/>
        <p:txBody>
          <a:bodyPr/>
          <a:lstStyle/>
          <a:p>
            <a:pPr>
              <a:defRPr/>
            </a:pPr>
            <a:r>
              <a:rPr lang="en-US" dirty="0" smtClean="0"/>
              <a:t>collecting evidence</a:t>
            </a:r>
            <a:endParaRPr lang="en-US" dirty="0"/>
          </a:p>
        </p:txBody>
      </p:sp>
      <p:sp>
        <p:nvSpPr>
          <p:cNvPr id="7" name="Rectangle 6"/>
          <p:cNvSpPr/>
          <p:nvPr/>
        </p:nvSpPr>
        <p:spPr>
          <a:xfrm>
            <a:off x="5796136" y="6317368"/>
            <a:ext cx="3027624" cy="369332"/>
          </a:xfrm>
          <a:prstGeom prst="rect">
            <a:avLst/>
          </a:prstGeom>
          <a:solidFill>
            <a:sysClr val="window" lastClr="FFFFFF"/>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smtClean="0">
                <a:ln>
                  <a:noFill/>
                </a:ln>
                <a:solidFill>
                  <a:srgbClr val="454545"/>
                </a:solidFill>
                <a:effectLst/>
                <a:uLnTx/>
                <a:uFillTx/>
              </a:rPr>
              <a:t>www.nswteachers.nsw.edu.au</a:t>
            </a:r>
          </a:p>
        </p:txBody>
      </p:sp>
    </p:spTree>
    <p:extLst>
      <p:ext uri="{BB962C8B-B14F-4D97-AF65-F5344CB8AC3E}">
        <p14:creationId xmlns:p14="http://schemas.microsoft.com/office/powerpoint/2010/main" val="317123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Content Placeholder 1"/>
          <p:cNvSpPr>
            <a:spLocks noGrp="1"/>
          </p:cNvSpPr>
          <p:nvPr>
            <p:ph sz="quarter" idx="10"/>
          </p:nvPr>
        </p:nvSpPr>
        <p:spPr bwMode="auto">
          <a:xfrm>
            <a:off x="458788" y="1308100"/>
            <a:ext cx="8229600" cy="4254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57200" indent="-457200">
              <a:buFont typeface="Arial" pitchFamily="34" charset="0"/>
              <a:buChar char="•"/>
            </a:pPr>
            <a:r>
              <a:rPr lang="en-US" altLang="en-US" sz="2500" dirty="0" smtClean="0">
                <a:latin typeface="Arial" panose="020B0604020202020204" pitchFamily="34" charset="0"/>
                <a:ea typeface="ＭＳ Ｐゴシック" pitchFamily="34" charset="-128"/>
                <a:cs typeface="Arial" panose="020B0604020202020204" pitchFamily="34" charset="0"/>
              </a:rPr>
              <a:t>Select a range of quality samples of your work that clearly demonstrate the Standards. </a:t>
            </a:r>
            <a:endParaRPr lang="en-AU" altLang="en-US" sz="2500" dirty="0" smtClean="0">
              <a:latin typeface="Arial" panose="020B0604020202020204" pitchFamily="34" charset="0"/>
              <a:ea typeface="ＭＳ Ｐゴシック" pitchFamily="34" charset="-128"/>
              <a:cs typeface="Arial" panose="020B0604020202020204" pitchFamily="34" charset="0"/>
            </a:endParaRPr>
          </a:p>
          <a:p>
            <a:pPr marL="457200" indent="-457200">
              <a:buFont typeface="Arial" pitchFamily="34" charset="0"/>
              <a:buChar char="•"/>
            </a:pPr>
            <a:r>
              <a:rPr lang="en-US" altLang="en-US" sz="2500" dirty="0" smtClean="0">
                <a:latin typeface="Arial" panose="020B0604020202020204" pitchFamily="34" charset="0"/>
                <a:ea typeface="ＭＳ Ｐゴシック" pitchFamily="34" charset="-128"/>
                <a:cs typeface="Arial" panose="020B0604020202020204" pitchFamily="34" charset="0"/>
              </a:rPr>
              <a:t>Your evidence should verify your achievement of each of the seven Standards. </a:t>
            </a:r>
            <a:endParaRPr lang="en-AU" altLang="en-US" sz="2500" dirty="0" smtClean="0">
              <a:latin typeface="Arial" panose="020B0604020202020204" pitchFamily="34" charset="0"/>
              <a:ea typeface="ＭＳ Ｐゴシック" pitchFamily="34" charset="-128"/>
              <a:cs typeface="Arial" panose="020B0604020202020204" pitchFamily="34" charset="0"/>
            </a:endParaRPr>
          </a:p>
          <a:p>
            <a:pPr marL="457200" indent="-457200">
              <a:buFont typeface="Arial" pitchFamily="34" charset="0"/>
              <a:buChar char="•"/>
            </a:pPr>
            <a:r>
              <a:rPr lang="en-US" altLang="en-US" sz="2500" dirty="0" smtClean="0">
                <a:latin typeface="Arial" panose="020B0604020202020204" pitchFamily="34" charset="0"/>
                <a:ea typeface="ＭＳ Ｐゴシック" pitchFamily="34" charset="-128"/>
                <a:cs typeface="Arial" panose="020B0604020202020204" pitchFamily="34" charset="0"/>
              </a:rPr>
              <a:t>Make sure your evidence is drawn from a variety of sources.</a:t>
            </a:r>
          </a:p>
          <a:p>
            <a:pPr marL="457200" indent="-457200">
              <a:buFont typeface="Arial" pitchFamily="34" charset="0"/>
              <a:buChar char="•"/>
            </a:pPr>
            <a:r>
              <a:rPr lang="en-US" altLang="en-US" sz="2500" dirty="0" smtClean="0">
                <a:latin typeface="Arial" panose="020B0604020202020204" pitchFamily="34" charset="0"/>
                <a:ea typeface="ＭＳ Ｐゴシック" pitchFamily="34" charset="-128"/>
                <a:cs typeface="Arial" panose="020B0604020202020204" pitchFamily="34" charset="0"/>
              </a:rPr>
              <a:t>Have your evidence validated / authenticated by supervisor/s or a relevant school leader as you develop or implement it (</a:t>
            </a:r>
            <a:r>
              <a:rPr lang="en-US" altLang="en-US" sz="2500" dirty="0" err="1" smtClean="0">
                <a:latin typeface="Arial" panose="020B0604020202020204" pitchFamily="34" charset="0"/>
                <a:ea typeface="ＭＳ Ｐゴシック" pitchFamily="34" charset="-128"/>
                <a:cs typeface="Arial" panose="020B0604020202020204" pitchFamily="34" charset="0"/>
              </a:rPr>
              <a:t>ie</a:t>
            </a:r>
            <a:r>
              <a:rPr lang="en-US" altLang="en-US" sz="2500" dirty="0" smtClean="0">
                <a:latin typeface="Arial" panose="020B0604020202020204" pitchFamily="34" charset="0"/>
                <a:ea typeface="ＭＳ Ｐゴシック" pitchFamily="34" charset="-128"/>
                <a:cs typeface="Arial" panose="020B0604020202020204" pitchFamily="34" charset="0"/>
              </a:rPr>
              <a:t>, at the time, not several weeks, months or years later)..</a:t>
            </a:r>
          </a:p>
        </p:txBody>
      </p:sp>
      <p:sp>
        <p:nvSpPr>
          <p:cNvPr id="2" name="Rectangle 1"/>
          <p:cNvSpPr/>
          <p:nvPr/>
        </p:nvSpPr>
        <p:spPr>
          <a:xfrm>
            <a:off x="1266825" y="420688"/>
            <a:ext cx="6600825" cy="585787"/>
          </a:xfrm>
          <a:prstGeom prst="rect">
            <a:avLst/>
          </a:prstGeom>
        </p:spPr>
        <p:txBody>
          <a:bodyPr>
            <a:spAutoFit/>
          </a:bodyPr>
          <a:lstStyle/>
          <a:p>
            <a:pPr algn="ctr">
              <a:defRPr/>
            </a:pPr>
            <a:r>
              <a:rPr lang="en-AU" sz="3200" cap="all" dirty="0">
                <a:solidFill>
                  <a:srgbClr val="174A7C"/>
                </a:solidFill>
                <a:latin typeface="Arial"/>
                <a:ea typeface="ＭＳ Ｐゴシック" pitchFamily="-1" charset="-128"/>
                <a:cs typeface="Arial"/>
              </a:rPr>
              <a:t>Collecting evidence </a:t>
            </a:r>
          </a:p>
        </p:txBody>
      </p:sp>
      <p:sp>
        <p:nvSpPr>
          <p:cNvPr id="4" name="Rectangle 3"/>
          <p:cNvSpPr/>
          <p:nvPr/>
        </p:nvSpPr>
        <p:spPr>
          <a:xfrm>
            <a:off x="5796136" y="6317368"/>
            <a:ext cx="3027624" cy="369332"/>
          </a:xfrm>
          <a:prstGeom prst="rect">
            <a:avLst/>
          </a:prstGeom>
          <a:solidFill>
            <a:sysClr val="window" lastClr="FFFFFF"/>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smtClean="0">
                <a:ln>
                  <a:noFill/>
                </a:ln>
                <a:solidFill>
                  <a:srgbClr val="454545"/>
                </a:solidFill>
                <a:effectLst/>
                <a:uLnTx/>
                <a:uFillTx/>
              </a:rPr>
              <a:t>www.nswteachers.nsw.edu.au</a:t>
            </a:r>
          </a:p>
        </p:txBody>
      </p:sp>
    </p:spTree>
    <p:extLst>
      <p:ext uri="{BB962C8B-B14F-4D97-AF65-F5344CB8AC3E}">
        <p14:creationId xmlns:p14="http://schemas.microsoft.com/office/powerpoint/2010/main" val="2676382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556792"/>
            <a:ext cx="2232248" cy="3074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42" name="Content Placeholder 1"/>
          <p:cNvSpPr>
            <a:spLocks noGrp="1"/>
          </p:cNvSpPr>
          <p:nvPr>
            <p:ph sz="quarter" idx="10"/>
          </p:nvPr>
        </p:nvSpPr>
        <p:spPr bwMode="auto">
          <a:xfrm>
            <a:off x="1979712" y="1196752"/>
            <a:ext cx="6970941" cy="4254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631825" lvl="2" indent="-342900"/>
            <a:r>
              <a:rPr lang="en-AU" altLang="en-US" sz="2500" dirty="0" smtClean="0">
                <a:solidFill>
                  <a:schemeClr val="tx1"/>
                </a:solidFill>
                <a:latin typeface="Arial" panose="020B0604020202020204" pitchFamily="34" charset="0"/>
                <a:ea typeface="ＭＳ Ｐゴシック" pitchFamily="34" charset="-128"/>
                <a:cs typeface="Arial" panose="020B0604020202020204" pitchFamily="34" charset="0"/>
              </a:rPr>
              <a:t>The Evidence Guide was developed in consultation with practicing teachers from across all sectors and a range of stages and subject areas across Australia.</a:t>
            </a:r>
          </a:p>
          <a:p>
            <a:pPr marL="631825" lvl="2" indent="-342900"/>
            <a:r>
              <a:rPr lang="en-AU" altLang="en-US" sz="2500" dirty="0" smtClean="0">
                <a:solidFill>
                  <a:schemeClr val="tx1"/>
                </a:solidFill>
                <a:latin typeface="Arial" panose="020B0604020202020204" pitchFamily="34" charset="0"/>
                <a:ea typeface="ＭＳ Ｐゴシック" pitchFamily="34" charset="-128"/>
                <a:cs typeface="Arial" panose="020B0604020202020204" pitchFamily="34" charset="0"/>
              </a:rPr>
              <a:t>It refers to a range of evidence types that may demonstrate a Standard Descriptor</a:t>
            </a:r>
          </a:p>
          <a:p>
            <a:pPr marL="631825" lvl="2" indent="-342900"/>
            <a:r>
              <a:rPr lang="en-AU" altLang="en-US" sz="2500" dirty="0" smtClean="0">
                <a:solidFill>
                  <a:schemeClr val="tx1"/>
                </a:solidFill>
                <a:latin typeface="Arial" panose="020B0604020202020204" pitchFamily="34" charset="0"/>
                <a:ea typeface="ＭＳ Ｐゴシック" pitchFamily="34" charset="-128"/>
                <a:cs typeface="Arial" panose="020B0604020202020204" pitchFamily="34" charset="0"/>
              </a:rPr>
              <a:t>It reflects a range of different contexts</a:t>
            </a:r>
          </a:p>
          <a:p>
            <a:pPr marL="631825" lvl="2" indent="-342900"/>
            <a:r>
              <a:rPr lang="en-AU" altLang="en-US" sz="2500" dirty="0" smtClean="0">
                <a:solidFill>
                  <a:schemeClr val="tx1"/>
                </a:solidFill>
                <a:latin typeface="Arial" panose="020B0604020202020204" pitchFamily="34" charset="0"/>
                <a:ea typeface="ＭＳ Ｐゴシック" pitchFamily="34" charset="-128"/>
                <a:cs typeface="Arial" panose="020B0604020202020204" pitchFamily="34" charset="0"/>
              </a:rPr>
              <a:t>It is available to download on the BOSTES teacher accreditation website.   </a:t>
            </a:r>
          </a:p>
          <a:p>
            <a:pPr marL="288925" lvl="2" indent="0">
              <a:buNone/>
            </a:pPr>
            <a:r>
              <a:rPr lang="en-AU" altLang="en-US" sz="2500" dirty="0" smtClean="0">
                <a:solidFill>
                  <a:schemeClr val="tx1"/>
                </a:solidFill>
                <a:latin typeface="Arial" panose="020B0604020202020204" pitchFamily="34" charset="0"/>
                <a:ea typeface="ＭＳ Ｐゴシック" pitchFamily="34" charset="-128"/>
                <a:cs typeface="Arial" panose="020B0604020202020204" pitchFamily="34" charset="0"/>
              </a:rPr>
              <a:t>  </a:t>
            </a:r>
          </a:p>
          <a:p>
            <a:pPr indent="-142875">
              <a:buFont typeface="Arial" pitchFamily="34" charset="0"/>
              <a:buChar char="•"/>
            </a:pPr>
            <a:endParaRPr lang="en-AU" altLang="en-US" sz="2500" dirty="0" smtClean="0">
              <a:latin typeface="Arial" pitchFamily="34" charset="0"/>
              <a:ea typeface="ＭＳ Ｐゴシック" pitchFamily="34" charset="-128"/>
              <a:cs typeface="Arial" pitchFamily="34" charset="0"/>
            </a:endParaRPr>
          </a:p>
        </p:txBody>
      </p:sp>
      <p:sp>
        <p:nvSpPr>
          <p:cNvPr id="3" name="Title 2"/>
          <p:cNvSpPr>
            <a:spLocks noGrp="1"/>
          </p:cNvSpPr>
          <p:nvPr>
            <p:ph type="title"/>
          </p:nvPr>
        </p:nvSpPr>
        <p:spPr/>
        <p:txBody>
          <a:bodyPr/>
          <a:lstStyle/>
          <a:p>
            <a:pPr>
              <a:defRPr/>
            </a:pPr>
            <a:r>
              <a:rPr lang="en-AU" dirty="0" smtClean="0"/>
              <a:t>THE EVIDENCE GUIDE</a:t>
            </a:r>
            <a:endParaRPr lang="en-AU" dirty="0"/>
          </a:p>
        </p:txBody>
      </p:sp>
      <p:sp>
        <p:nvSpPr>
          <p:cNvPr id="5" name="Rectangle 4"/>
          <p:cNvSpPr/>
          <p:nvPr/>
        </p:nvSpPr>
        <p:spPr>
          <a:xfrm>
            <a:off x="5796136" y="6317368"/>
            <a:ext cx="3027624" cy="369332"/>
          </a:xfrm>
          <a:prstGeom prst="rect">
            <a:avLst/>
          </a:prstGeom>
          <a:solidFill>
            <a:sysClr val="window" lastClr="FFFFFF"/>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smtClean="0">
                <a:ln>
                  <a:noFill/>
                </a:ln>
                <a:solidFill>
                  <a:srgbClr val="454545"/>
                </a:solidFill>
                <a:effectLst/>
                <a:uLnTx/>
                <a:uFillTx/>
              </a:rPr>
              <a:t>www.nswteachers.nsw.edu.au</a:t>
            </a:r>
          </a:p>
        </p:txBody>
      </p:sp>
    </p:spTree>
    <p:extLst>
      <p:ext uri="{BB962C8B-B14F-4D97-AF65-F5344CB8AC3E}">
        <p14:creationId xmlns:p14="http://schemas.microsoft.com/office/powerpoint/2010/main" val="3073164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Content Placeholder 1"/>
          <p:cNvSpPr>
            <a:spLocks noGrp="1"/>
          </p:cNvSpPr>
          <p:nvPr>
            <p:ph sz="quarter" idx="10"/>
          </p:nvPr>
        </p:nvSpPr>
        <p:spPr bwMode="auto">
          <a:xfrm>
            <a:off x="467544" y="1412776"/>
            <a:ext cx="8229600" cy="4254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342900" indent="-342900"/>
            <a:r>
              <a:rPr lang="en-AU" sz="2500" dirty="0"/>
              <a:t>Lesson plans and units of work or other planning documents you have </a:t>
            </a:r>
            <a:r>
              <a:rPr lang="en-AU" sz="2500" dirty="0" smtClean="0"/>
              <a:t>developed. </a:t>
            </a:r>
            <a:endParaRPr lang="en-AU" sz="2500" dirty="0"/>
          </a:p>
          <a:p>
            <a:pPr marL="342900" indent="-342900"/>
            <a:r>
              <a:rPr lang="en-AU" sz="2500" dirty="0"/>
              <a:t>Examples of assessment strategies you have </a:t>
            </a:r>
            <a:r>
              <a:rPr lang="en-AU" sz="2500" dirty="0" smtClean="0"/>
              <a:t>used. </a:t>
            </a:r>
            <a:endParaRPr lang="en-AU" sz="2500" dirty="0"/>
          </a:p>
          <a:p>
            <a:pPr marL="342900" indent="-342900"/>
            <a:r>
              <a:rPr lang="en-AU" sz="2500" dirty="0"/>
              <a:t>Student work samples (bearing in mind issues of confidentiality</a:t>
            </a:r>
            <a:r>
              <a:rPr lang="en-AU" sz="2500" dirty="0" smtClean="0"/>
              <a:t>).</a:t>
            </a:r>
            <a:endParaRPr lang="en-AU" sz="2500" dirty="0"/>
          </a:p>
          <a:p>
            <a:pPr marL="342900" indent="-342900"/>
            <a:r>
              <a:rPr lang="en-AU" sz="2500" dirty="0"/>
              <a:t>Reports to parents, community members or to your teaching colleagues (bearing in mind issues of confidentiality and sensitivity to student </a:t>
            </a:r>
            <a:r>
              <a:rPr lang="en-AU" sz="2500" dirty="0" smtClean="0"/>
              <a:t>backgrounds). </a:t>
            </a:r>
            <a:endParaRPr lang="en-AU" sz="2500" dirty="0"/>
          </a:p>
          <a:p>
            <a:pPr marL="342900" indent="-342900">
              <a:buFont typeface="Arial" pitchFamily="34" charset="0"/>
              <a:buChar char="•"/>
            </a:pPr>
            <a:endParaRPr lang="en-AU" altLang="en-US" sz="1000" dirty="0" smtClean="0">
              <a:latin typeface="Calibri" pitchFamily="34" charset="0"/>
              <a:ea typeface="ＭＳ Ｐゴシック" pitchFamily="34" charset="-128"/>
              <a:cs typeface="Arial" pitchFamily="34" charset="0"/>
            </a:endParaRPr>
          </a:p>
          <a:p>
            <a:pPr marL="342900" indent="-342900">
              <a:buFont typeface="Arial" pitchFamily="34" charset="0"/>
              <a:buChar char="•"/>
            </a:pPr>
            <a:endParaRPr lang="en-US" altLang="en-US" sz="1000" dirty="0" smtClean="0">
              <a:latin typeface="Calibri" pitchFamily="34" charset="0"/>
              <a:ea typeface="ＭＳ Ｐゴシック" pitchFamily="34" charset="-128"/>
              <a:cs typeface="Arial" pitchFamily="34" charset="0"/>
            </a:endParaRPr>
          </a:p>
        </p:txBody>
      </p:sp>
      <p:sp>
        <p:nvSpPr>
          <p:cNvPr id="3" name="Title 2"/>
          <p:cNvSpPr>
            <a:spLocks noGrp="1"/>
          </p:cNvSpPr>
          <p:nvPr>
            <p:ph type="title"/>
          </p:nvPr>
        </p:nvSpPr>
        <p:spPr/>
        <p:txBody>
          <a:bodyPr/>
          <a:lstStyle/>
          <a:p>
            <a:pPr>
              <a:defRPr/>
            </a:pPr>
            <a:r>
              <a:rPr lang="en-US" dirty="0" smtClean="0"/>
              <a:t>Types of Evidence to collect</a:t>
            </a:r>
            <a:endParaRPr lang="en-US" dirty="0"/>
          </a:p>
        </p:txBody>
      </p:sp>
      <p:sp>
        <p:nvSpPr>
          <p:cNvPr id="4" name="Rectangle 3"/>
          <p:cNvSpPr/>
          <p:nvPr/>
        </p:nvSpPr>
        <p:spPr>
          <a:xfrm>
            <a:off x="5796136" y="6317368"/>
            <a:ext cx="3027624" cy="369332"/>
          </a:xfrm>
          <a:prstGeom prst="rect">
            <a:avLst/>
          </a:prstGeom>
          <a:solidFill>
            <a:sysClr val="window" lastClr="FFFFFF"/>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smtClean="0">
                <a:ln>
                  <a:noFill/>
                </a:ln>
                <a:solidFill>
                  <a:srgbClr val="454545"/>
                </a:solidFill>
                <a:effectLst/>
                <a:uLnTx/>
                <a:uFillTx/>
              </a:rPr>
              <a:t>www.nswteachers.nsw.edu.au</a:t>
            </a:r>
          </a:p>
        </p:txBody>
      </p:sp>
    </p:spTree>
    <p:extLst>
      <p:ext uri="{BB962C8B-B14F-4D97-AF65-F5344CB8AC3E}">
        <p14:creationId xmlns:p14="http://schemas.microsoft.com/office/powerpoint/2010/main" val="904205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285750" indent="-285750"/>
            <a:r>
              <a:rPr lang="en-AU" sz="2500" dirty="0"/>
              <a:t>Notes on observations of your </a:t>
            </a:r>
            <a:r>
              <a:rPr lang="en-AU" sz="2500" dirty="0" smtClean="0"/>
              <a:t>teaching.</a:t>
            </a:r>
            <a:endParaRPr lang="en-AU" sz="2500" dirty="0"/>
          </a:p>
          <a:p>
            <a:pPr marL="285750" indent="-285750"/>
            <a:r>
              <a:rPr lang="en-AU" sz="2500" dirty="0"/>
              <a:t>Notes from team teaching or collaborative planning </a:t>
            </a:r>
            <a:r>
              <a:rPr lang="en-AU" sz="2500" dirty="0" smtClean="0"/>
              <a:t>opportunities. </a:t>
            </a:r>
            <a:endParaRPr lang="en-AU" sz="2500" dirty="0"/>
          </a:p>
          <a:p>
            <a:pPr marL="285750" indent="-285750"/>
            <a:r>
              <a:rPr lang="en-AU" sz="2500" dirty="0"/>
              <a:t>Documentation of classroom and behaviour management </a:t>
            </a:r>
            <a:r>
              <a:rPr lang="en-AU" sz="2500" dirty="0" smtClean="0"/>
              <a:t>strategies. </a:t>
            </a:r>
            <a:endParaRPr lang="en-AU" sz="2500" dirty="0"/>
          </a:p>
          <a:p>
            <a:pPr marL="285750" indent="-285750"/>
            <a:r>
              <a:rPr lang="en-AU" sz="2500" dirty="0"/>
              <a:t>Notes from meetings with </a:t>
            </a:r>
            <a:r>
              <a:rPr lang="en-AU" sz="2500" dirty="0" smtClean="0"/>
              <a:t>your supervising </a:t>
            </a:r>
            <a:r>
              <a:rPr lang="en-AU" sz="2500" dirty="0"/>
              <a:t>teacher regarding your teaching, lesson planning and student </a:t>
            </a:r>
            <a:r>
              <a:rPr lang="en-AU" sz="2500" dirty="0" smtClean="0"/>
              <a:t>achievements. </a:t>
            </a:r>
            <a:endParaRPr lang="en-AU" sz="2500" dirty="0"/>
          </a:p>
          <a:p>
            <a:endParaRPr lang="en-AU" dirty="0"/>
          </a:p>
        </p:txBody>
      </p:sp>
      <p:sp>
        <p:nvSpPr>
          <p:cNvPr id="3" name="Title 2"/>
          <p:cNvSpPr>
            <a:spLocks noGrp="1"/>
          </p:cNvSpPr>
          <p:nvPr>
            <p:ph type="title"/>
          </p:nvPr>
        </p:nvSpPr>
        <p:spPr/>
        <p:txBody>
          <a:bodyPr/>
          <a:lstStyle/>
          <a:p>
            <a:r>
              <a:rPr lang="en-US" dirty="0"/>
              <a:t>Types of Evidence to collect</a:t>
            </a:r>
            <a:endParaRPr lang="en-AU" dirty="0"/>
          </a:p>
        </p:txBody>
      </p:sp>
      <p:sp>
        <p:nvSpPr>
          <p:cNvPr id="4" name="Rectangle 3"/>
          <p:cNvSpPr/>
          <p:nvPr/>
        </p:nvSpPr>
        <p:spPr>
          <a:xfrm>
            <a:off x="5796136" y="6317368"/>
            <a:ext cx="3027624" cy="369332"/>
          </a:xfrm>
          <a:prstGeom prst="rect">
            <a:avLst/>
          </a:prstGeom>
          <a:solidFill>
            <a:sysClr val="window" lastClr="FFFFFF"/>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smtClean="0">
                <a:ln>
                  <a:noFill/>
                </a:ln>
                <a:solidFill>
                  <a:srgbClr val="454545"/>
                </a:solidFill>
                <a:effectLst/>
                <a:uLnTx/>
                <a:uFillTx/>
              </a:rPr>
              <a:t>www.nswteachers.nsw.edu.au</a:t>
            </a:r>
          </a:p>
        </p:txBody>
      </p:sp>
    </p:spTree>
    <p:extLst>
      <p:ext uri="{BB962C8B-B14F-4D97-AF65-F5344CB8AC3E}">
        <p14:creationId xmlns:p14="http://schemas.microsoft.com/office/powerpoint/2010/main" val="2391766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342900" indent="-342900"/>
            <a:r>
              <a:rPr lang="en-AU" sz="2500" dirty="0"/>
              <a:t>Records of any professional learning opportunities you have participated in </a:t>
            </a:r>
            <a:r>
              <a:rPr lang="en-AU" sz="2500" dirty="0" smtClean="0"/>
              <a:t>and, in particular, what </a:t>
            </a:r>
            <a:r>
              <a:rPr lang="en-AU" sz="2500" dirty="0"/>
              <a:t>impact this has had on your teaching and your students’ </a:t>
            </a:r>
            <a:r>
              <a:rPr lang="en-AU" sz="2500" dirty="0" smtClean="0"/>
              <a:t>learning. </a:t>
            </a:r>
            <a:endParaRPr lang="en-AU" sz="2500" dirty="0"/>
          </a:p>
          <a:p>
            <a:pPr marL="342900" indent="-342900"/>
            <a:r>
              <a:rPr lang="en-AU" sz="2500" dirty="0"/>
              <a:t>Notes relating to your personal </a:t>
            </a:r>
            <a:r>
              <a:rPr lang="en-AU" sz="2500" dirty="0" smtClean="0"/>
              <a:t>practice from relevant </a:t>
            </a:r>
            <a:r>
              <a:rPr lang="en-AU" sz="2500" dirty="0"/>
              <a:t>articles you have read </a:t>
            </a:r>
            <a:r>
              <a:rPr lang="en-AU" sz="2500" dirty="0" smtClean="0"/>
              <a:t>or websites </a:t>
            </a:r>
            <a:r>
              <a:rPr lang="en-AU" sz="2500" dirty="0"/>
              <a:t>you have </a:t>
            </a:r>
            <a:r>
              <a:rPr lang="en-AU" sz="2500" dirty="0" smtClean="0"/>
              <a:t>visited. </a:t>
            </a:r>
            <a:endParaRPr lang="en-AU" sz="2500" dirty="0"/>
          </a:p>
          <a:p>
            <a:pPr marL="342900" indent="-342900"/>
            <a:r>
              <a:rPr lang="en-AU" sz="2500" dirty="0"/>
              <a:t>Your professional learning plan or </a:t>
            </a:r>
            <a:r>
              <a:rPr lang="en-AU" sz="2500" dirty="0" smtClean="0"/>
              <a:t>program.</a:t>
            </a:r>
            <a:endParaRPr lang="en-AU" sz="2500" dirty="0"/>
          </a:p>
          <a:p>
            <a:endParaRPr lang="en-AU" dirty="0"/>
          </a:p>
        </p:txBody>
      </p:sp>
      <p:sp>
        <p:nvSpPr>
          <p:cNvPr id="3" name="Title 2"/>
          <p:cNvSpPr>
            <a:spLocks noGrp="1"/>
          </p:cNvSpPr>
          <p:nvPr>
            <p:ph type="title"/>
          </p:nvPr>
        </p:nvSpPr>
        <p:spPr/>
        <p:txBody>
          <a:bodyPr/>
          <a:lstStyle/>
          <a:p>
            <a:r>
              <a:rPr lang="en-US" dirty="0"/>
              <a:t>Types of Evidence to collect</a:t>
            </a:r>
            <a:endParaRPr lang="en-AU" dirty="0"/>
          </a:p>
        </p:txBody>
      </p:sp>
      <p:sp>
        <p:nvSpPr>
          <p:cNvPr id="4" name="Rectangle 3"/>
          <p:cNvSpPr/>
          <p:nvPr/>
        </p:nvSpPr>
        <p:spPr>
          <a:xfrm>
            <a:off x="5796136" y="6317368"/>
            <a:ext cx="3027624" cy="369332"/>
          </a:xfrm>
          <a:prstGeom prst="rect">
            <a:avLst/>
          </a:prstGeom>
          <a:solidFill>
            <a:sysClr val="window" lastClr="FFFFFF"/>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smtClean="0">
                <a:ln>
                  <a:noFill/>
                </a:ln>
                <a:solidFill>
                  <a:srgbClr val="454545"/>
                </a:solidFill>
                <a:effectLst/>
                <a:uLnTx/>
                <a:uFillTx/>
              </a:rPr>
              <a:t>www.nswteachers.nsw.edu.au</a:t>
            </a:r>
          </a:p>
        </p:txBody>
      </p:sp>
    </p:spTree>
    <p:extLst>
      <p:ext uri="{BB962C8B-B14F-4D97-AF65-F5344CB8AC3E}">
        <p14:creationId xmlns:p14="http://schemas.microsoft.com/office/powerpoint/2010/main" val="284765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342900" indent="-342900"/>
            <a:r>
              <a:rPr lang="en-AU" sz="2500" dirty="0" smtClean="0"/>
              <a:t>The </a:t>
            </a:r>
            <a:r>
              <a:rPr lang="en-AU" sz="2500" dirty="0"/>
              <a:t>evidence you choose to be a part of your Accreditation Report should be a ‘snapshot’ of your teaching practice and should fit comfortably into one A4 plastic </a:t>
            </a:r>
            <a:r>
              <a:rPr lang="en-AU" sz="2500" dirty="0" smtClean="0"/>
              <a:t>sleeve (or the equivalent if submitting electronically). </a:t>
            </a:r>
          </a:p>
          <a:p>
            <a:pPr marL="342900" indent="-342900"/>
            <a:r>
              <a:rPr lang="en-AU" sz="2500" dirty="0" smtClean="0"/>
              <a:t>It </a:t>
            </a:r>
            <a:r>
              <a:rPr lang="en-AU" sz="2500" dirty="0"/>
              <a:t>should be made up of a representative sample of your </a:t>
            </a:r>
            <a:r>
              <a:rPr lang="en-AU" sz="2500" dirty="0" smtClean="0"/>
              <a:t>teaching </a:t>
            </a:r>
            <a:r>
              <a:rPr lang="en-AU" sz="2500" dirty="0"/>
              <a:t>practice as referenced to the </a:t>
            </a:r>
            <a:r>
              <a:rPr lang="en-AU" sz="2500" dirty="0" smtClean="0"/>
              <a:t>Standards.</a:t>
            </a:r>
          </a:p>
          <a:p>
            <a:pPr marL="342900" indent="-342900"/>
            <a:r>
              <a:rPr lang="en-AU" sz="2500" dirty="0"/>
              <a:t>In order for your evidence to be credible, it is important that you analyse your work as it reflects your understanding of the Standard Descriptors for Proficient </a:t>
            </a:r>
            <a:r>
              <a:rPr lang="en-AU" sz="2500" dirty="0" smtClean="0"/>
              <a:t>Teacher. </a:t>
            </a:r>
            <a:endParaRPr lang="en-AU" sz="2500" dirty="0"/>
          </a:p>
        </p:txBody>
      </p:sp>
      <p:sp>
        <p:nvSpPr>
          <p:cNvPr id="3" name="Title 2"/>
          <p:cNvSpPr>
            <a:spLocks noGrp="1"/>
          </p:cNvSpPr>
          <p:nvPr>
            <p:ph type="title"/>
          </p:nvPr>
        </p:nvSpPr>
        <p:spPr/>
        <p:txBody>
          <a:bodyPr/>
          <a:lstStyle/>
          <a:p>
            <a:r>
              <a:rPr lang="en-AU" sz="3000" dirty="0" smtClean="0"/>
              <a:t>Selecting evidence For your report</a:t>
            </a:r>
            <a:endParaRPr lang="en-AU" sz="3000" dirty="0"/>
          </a:p>
        </p:txBody>
      </p:sp>
      <p:sp>
        <p:nvSpPr>
          <p:cNvPr id="4" name="Rectangle 3"/>
          <p:cNvSpPr/>
          <p:nvPr/>
        </p:nvSpPr>
        <p:spPr>
          <a:xfrm>
            <a:off x="5796136" y="6317368"/>
            <a:ext cx="3027624" cy="369332"/>
          </a:xfrm>
          <a:prstGeom prst="rect">
            <a:avLst/>
          </a:prstGeom>
          <a:solidFill>
            <a:sysClr val="window" lastClr="FFFFFF"/>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800" b="0" i="0" u="none" strike="noStrike" kern="0" cap="none" spc="0" normalizeH="0" baseline="0" noProof="0" dirty="0" smtClean="0">
                <a:ln>
                  <a:noFill/>
                </a:ln>
                <a:solidFill>
                  <a:srgbClr val="454545"/>
                </a:solidFill>
                <a:effectLst/>
                <a:uLnTx/>
                <a:uFillTx/>
              </a:rPr>
              <a:t>www.nswteachers.nsw.edu.au</a:t>
            </a:r>
          </a:p>
        </p:txBody>
      </p:sp>
    </p:spTree>
    <p:extLst>
      <p:ext uri="{BB962C8B-B14F-4D97-AF65-F5344CB8AC3E}">
        <p14:creationId xmlns:p14="http://schemas.microsoft.com/office/powerpoint/2010/main" val="371384216"/>
      </p:ext>
    </p:extLst>
  </p:cSld>
  <p:clrMapOvr>
    <a:masterClrMapping/>
  </p:clrMapOvr>
</p:sld>
</file>

<file path=ppt/theme/theme1.xml><?xml version="1.0" encoding="utf-8"?>
<a:theme xmlns:a="http://schemas.openxmlformats.org/drawingml/2006/main" name="Default Theme">
  <a:themeElements>
    <a:clrScheme name="BOSTES">
      <a:dk1>
        <a:srgbClr val="454545"/>
      </a:dk1>
      <a:lt1>
        <a:sysClr val="window" lastClr="FFFFFF"/>
      </a:lt1>
      <a:dk2>
        <a:srgbClr val="1F497D"/>
      </a:dk2>
      <a:lt2>
        <a:srgbClr val="EEECE1"/>
      </a:lt2>
      <a:accent1>
        <a:srgbClr val="174A7C"/>
      </a:accent1>
      <a:accent2>
        <a:srgbClr val="454545"/>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893</Words>
  <Application>Microsoft Office PowerPoint</Application>
  <PresentationFormat>On-screen Show (4:3)</PresentationFormat>
  <Paragraphs>92</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Theme</vt:lpstr>
      <vt:lpstr>Accreditation Support for Teachers</vt:lpstr>
      <vt:lpstr>Module 4: Collecting and Annotating evidence   </vt:lpstr>
      <vt:lpstr>collecting evidence</vt:lpstr>
      <vt:lpstr>PowerPoint Presentation</vt:lpstr>
      <vt:lpstr>THE EVIDENCE GUIDE</vt:lpstr>
      <vt:lpstr>Types of Evidence to collect</vt:lpstr>
      <vt:lpstr>Types of Evidence to collect</vt:lpstr>
      <vt:lpstr>Types of Evidence to collect</vt:lpstr>
      <vt:lpstr>Selecting evidence For your report</vt:lpstr>
      <vt:lpstr>Selecting evidence For your report</vt:lpstr>
      <vt:lpstr>ANNOTATIONS</vt:lpstr>
      <vt:lpstr>ANNOTATIONS</vt:lpstr>
      <vt:lpstr>ANNOTATIONS</vt:lpstr>
      <vt:lpstr>Quality Annotations</vt:lpstr>
    </vt:vector>
  </TitlesOfParts>
  <Company>OBOS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Gault</dc:creator>
  <cp:lastModifiedBy>David Gault</cp:lastModifiedBy>
  <cp:revision>6</cp:revision>
  <dcterms:created xsi:type="dcterms:W3CDTF">2015-02-16T01:04:16Z</dcterms:created>
  <dcterms:modified xsi:type="dcterms:W3CDTF">2015-02-19T22:21:56Z</dcterms:modified>
</cp:coreProperties>
</file>