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C5663-7416-4366-B4A4-45B84C43646C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AU"/>
        </a:p>
      </dgm:t>
    </dgm:pt>
    <dgm:pt modelId="{4020574F-C8ED-415E-A13B-AE240724350E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AU" b="1" baseline="0" dirty="0" smtClean="0">
              <a:solidFill>
                <a:srgbClr val="191919"/>
              </a:solidFill>
            </a:rPr>
            <a:t>Professional Knowledge </a:t>
          </a:r>
        </a:p>
        <a:p>
          <a:pPr rtl="0"/>
          <a:r>
            <a:rPr lang="en-AU" baseline="0" dirty="0" smtClean="0">
              <a:solidFill>
                <a:srgbClr val="191919"/>
              </a:solidFill>
            </a:rPr>
            <a:t>Standards 1 &amp; 2</a:t>
          </a:r>
          <a:endParaRPr lang="en-AU" dirty="0">
            <a:solidFill>
              <a:srgbClr val="191919"/>
            </a:solidFill>
          </a:endParaRPr>
        </a:p>
      </dgm:t>
    </dgm:pt>
    <dgm:pt modelId="{E0DF540B-7F99-4F02-82EE-4FD14E145BB8}" type="parTrans" cxnId="{97FC3BD7-5807-4729-AEA0-3425BDCF75E9}">
      <dgm:prSet/>
      <dgm:spPr/>
      <dgm:t>
        <a:bodyPr/>
        <a:lstStyle/>
        <a:p>
          <a:endParaRPr lang="en-AU"/>
        </a:p>
      </dgm:t>
    </dgm:pt>
    <dgm:pt modelId="{780059BD-80C6-4BC7-9E1E-BE600CF9AA79}" type="sibTrans" cxnId="{97FC3BD7-5807-4729-AEA0-3425BDCF75E9}">
      <dgm:prSet/>
      <dgm:spPr/>
      <dgm:t>
        <a:bodyPr/>
        <a:lstStyle/>
        <a:p>
          <a:endParaRPr lang="en-AU"/>
        </a:p>
      </dgm:t>
    </dgm:pt>
    <dgm:pt modelId="{D46B1C35-336F-4FA5-88D2-E9EFEECC5EE0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AU" b="1" baseline="0" dirty="0" smtClean="0">
              <a:solidFill>
                <a:srgbClr val="191919"/>
              </a:solidFill>
            </a:rPr>
            <a:t>Professional Practice </a:t>
          </a:r>
        </a:p>
        <a:p>
          <a:pPr rtl="0"/>
          <a:r>
            <a:rPr lang="en-AU" baseline="0" dirty="0" smtClean="0">
              <a:solidFill>
                <a:srgbClr val="191919"/>
              </a:solidFill>
            </a:rPr>
            <a:t>Standards 3, 4 &amp; 5 </a:t>
          </a:r>
          <a:endParaRPr lang="en-AU" dirty="0">
            <a:solidFill>
              <a:srgbClr val="191919"/>
            </a:solidFill>
          </a:endParaRPr>
        </a:p>
      </dgm:t>
    </dgm:pt>
    <dgm:pt modelId="{10480907-9432-45EA-8CD4-ABC1447908E6}" type="parTrans" cxnId="{8E911F15-1ACA-434B-872C-9B1E524801C4}">
      <dgm:prSet/>
      <dgm:spPr/>
      <dgm:t>
        <a:bodyPr/>
        <a:lstStyle/>
        <a:p>
          <a:endParaRPr lang="en-AU"/>
        </a:p>
      </dgm:t>
    </dgm:pt>
    <dgm:pt modelId="{AEF28822-2304-46DC-84BE-48430365CAD1}" type="sibTrans" cxnId="{8E911F15-1ACA-434B-872C-9B1E524801C4}">
      <dgm:prSet/>
      <dgm:spPr/>
      <dgm:t>
        <a:bodyPr/>
        <a:lstStyle/>
        <a:p>
          <a:endParaRPr lang="en-AU"/>
        </a:p>
      </dgm:t>
    </dgm:pt>
    <dgm:pt modelId="{F935110B-82BA-4AA7-8C9E-326644BBDB6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AU" b="1" baseline="0" dirty="0" smtClean="0">
              <a:solidFill>
                <a:srgbClr val="191919"/>
              </a:solidFill>
            </a:rPr>
            <a:t>Professional Engagement </a:t>
          </a:r>
          <a:r>
            <a:rPr lang="en-AU" baseline="0" dirty="0" smtClean="0">
              <a:solidFill>
                <a:srgbClr val="191919"/>
              </a:solidFill>
            </a:rPr>
            <a:t>Standards 6 &amp; 7</a:t>
          </a:r>
          <a:endParaRPr lang="en-AU" dirty="0">
            <a:solidFill>
              <a:srgbClr val="191919"/>
            </a:solidFill>
          </a:endParaRPr>
        </a:p>
      </dgm:t>
    </dgm:pt>
    <dgm:pt modelId="{26EC8752-C74E-4E87-8319-6CBF24E1E3A4}" type="parTrans" cxnId="{AE8902B4-AC64-46E3-80E6-75F2EBBF68A4}">
      <dgm:prSet/>
      <dgm:spPr/>
      <dgm:t>
        <a:bodyPr/>
        <a:lstStyle/>
        <a:p>
          <a:endParaRPr lang="en-AU"/>
        </a:p>
      </dgm:t>
    </dgm:pt>
    <dgm:pt modelId="{FD677221-6EE0-4A0E-BB23-A6B127333472}" type="sibTrans" cxnId="{AE8902B4-AC64-46E3-80E6-75F2EBBF68A4}">
      <dgm:prSet/>
      <dgm:spPr/>
      <dgm:t>
        <a:bodyPr/>
        <a:lstStyle/>
        <a:p>
          <a:endParaRPr lang="en-AU"/>
        </a:p>
      </dgm:t>
    </dgm:pt>
    <dgm:pt modelId="{3DDC3515-95B7-40D6-B230-6EF5627C0136}" type="pres">
      <dgm:prSet presAssocID="{5F5C5663-7416-4366-B4A4-45B84C4364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4568A37-0B04-4DFF-8AAB-DEF884E86468}" type="pres">
      <dgm:prSet presAssocID="{4020574F-C8ED-415E-A13B-AE240724350E}" presName="linNode" presStyleCnt="0"/>
      <dgm:spPr/>
    </dgm:pt>
    <dgm:pt modelId="{25BA8F77-0903-491C-A160-5A99753B680A}" type="pres">
      <dgm:prSet presAssocID="{4020574F-C8ED-415E-A13B-AE240724350E}" presName="parentText" presStyleLbl="node1" presStyleIdx="0" presStyleCnt="3" custScaleX="17500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AC91EBD-4834-47C5-B00D-1888E44F793A}" type="pres">
      <dgm:prSet presAssocID="{780059BD-80C6-4BC7-9E1E-BE600CF9AA79}" presName="sp" presStyleCnt="0"/>
      <dgm:spPr/>
    </dgm:pt>
    <dgm:pt modelId="{B3FA23C5-1731-45A7-9839-3885A01FDEA8}" type="pres">
      <dgm:prSet presAssocID="{D46B1C35-336F-4FA5-88D2-E9EFEECC5EE0}" presName="linNode" presStyleCnt="0"/>
      <dgm:spPr/>
    </dgm:pt>
    <dgm:pt modelId="{D0A335DC-76C3-4F9D-BDD3-5BF160612D84}" type="pres">
      <dgm:prSet presAssocID="{D46B1C35-336F-4FA5-88D2-E9EFEECC5EE0}" presName="parentText" presStyleLbl="node1" presStyleIdx="1" presStyleCnt="3" custScaleX="17564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47B6A2B-A9F3-4322-856A-132F76340919}" type="pres">
      <dgm:prSet presAssocID="{AEF28822-2304-46DC-84BE-48430365CAD1}" presName="sp" presStyleCnt="0"/>
      <dgm:spPr/>
    </dgm:pt>
    <dgm:pt modelId="{84518167-0F79-47B9-BCB5-DA7FA73E6EB8}" type="pres">
      <dgm:prSet presAssocID="{F935110B-82BA-4AA7-8C9E-326644BBDB67}" presName="linNode" presStyleCnt="0"/>
      <dgm:spPr/>
    </dgm:pt>
    <dgm:pt modelId="{510AF731-1756-4808-AAF2-68FFB829DFB1}" type="pres">
      <dgm:prSet presAssocID="{F935110B-82BA-4AA7-8C9E-326644BBDB67}" presName="parentText" presStyleLbl="node1" presStyleIdx="2" presStyleCnt="3" custScaleX="176076" custLinFactNeighborX="643" custLinFactNeighborY="152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BE1A4F8-1B56-4080-8946-7EFBC8567BD9}" type="presOf" srcId="{5F5C5663-7416-4366-B4A4-45B84C43646C}" destId="{3DDC3515-95B7-40D6-B230-6EF5627C0136}" srcOrd="0" destOrd="0" presId="urn:microsoft.com/office/officeart/2005/8/layout/vList5"/>
    <dgm:cxn modelId="{017B4BF3-8478-4994-A32F-AD4766E48C2F}" type="presOf" srcId="{F935110B-82BA-4AA7-8C9E-326644BBDB67}" destId="{510AF731-1756-4808-AAF2-68FFB829DFB1}" srcOrd="0" destOrd="0" presId="urn:microsoft.com/office/officeart/2005/8/layout/vList5"/>
    <dgm:cxn modelId="{8E911F15-1ACA-434B-872C-9B1E524801C4}" srcId="{5F5C5663-7416-4366-B4A4-45B84C43646C}" destId="{D46B1C35-336F-4FA5-88D2-E9EFEECC5EE0}" srcOrd="1" destOrd="0" parTransId="{10480907-9432-45EA-8CD4-ABC1447908E6}" sibTransId="{AEF28822-2304-46DC-84BE-48430365CAD1}"/>
    <dgm:cxn modelId="{853B3557-4BD8-4B10-9BB6-8017C38627FB}" type="presOf" srcId="{4020574F-C8ED-415E-A13B-AE240724350E}" destId="{25BA8F77-0903-491C-A160-5A99753B680A}" srcOrd="0" destOrd="0" presId="urn:microsoft.com/office/officeart/2005/8/layout/vList5"/>
    <dgm:cxn modelId="{97FC3BD7-5807-4729-AEA0-3425BDCF75E9}" srcId="{5F5C5663-7416-4366-B4A4-45B84C43646C}" destId="{4020574F-C8ED-415E-A13B-AE240724350E}" srcOrd="0" destOrd="0" parTransId="{E0DF540B-7F99-4F02-82EE-4FD14E145BB8}" sibTransId="{780059BD-80C6-4BC7-9E1E-BE600CF9AA79}"/>
    <dgm:cxn modelId="{ABDA6F75-2FC0-4B99-9392-324820B6AB38}" type="presOf" srcId="{D46B1C35-336F-4FA5-88D2-E9EFEECC5EE0}" destId="{D0A335DC-76C3-4F9D-BDD3-5BF160612D84}" srcOrd="0" destOrd="0" presId="urn:microsoft.com/office/officeart/2005/8/layout/vList5"/>
    <dgm:cxn modelId="{AE8902B4-AC64-46E3-80E6-75F2EBBF68A4}" srcId="{5F5C5663-7416-4366-B4A4-45B84C43646C}" destId="{F935110B-82BA-4AA7-8C9E-326644BBDB67}" srcOrd="2" destOrd="0" parTransId="{26EC8752-C74E-4E87-8319-6CBF24E1E3A4}" sibTransId="{FD677221-6EE0-4A0E-BB23-A6B127333472}"/>
    <dgm:cxn modelId="{75167EEB-0DE9-4146-95C7-7C5BD7A4EC62}" type="presParOf" srcId="{3DDC3515-95B7-40D6-B230-6EF5627C0136}" destId="{74568A37-0B04-4DFF-8AAB-DEF884E86468}" srcOrd="0" destOrd="0" presId="urn:microsoft.com/office/officeart/2005/8/layout/vList5"/>
    <dgm:cxn modelId="{731EB1A4-614D-4129-B099-46BB6A193099}" type="presParOf" srcId="{74568A37-0B04-4DFF-8AAB-DEF884E86468}" destId="{25BA8F77-0903-491C-A160-5A99753B680A}" srcOrd="0" destOrd="0" presId="urn:microsoft.com/office/officeart/2005/8/layout/vList5"/>
    <dgm:cxn modelId="{8DE4E9A5-E8F1-4B23-A2A6-7EF468E38E34}" type="presParOf" srcId="{3DDC3515-95B7-40D6-B230-6EF5627C0136}" destId="{5AC91EBD-4834-47C5-B00D-1888E44F793A}" srcOrd="1" destOrd="0" presId="urn:microsoft.com/office/officeart/2005/8/layout/vList5"/>
    <dgm:cxn modelId="{7EE2B310-8E4B-45F3-A033-06CA8E24DA1D}" type="presParOf" srcId="{3DDC3515-95B7-40D6-B230-6EF5627C0136}" destId="{B3FA23C5-1731-45A7-9839-3885A01FDEA8}" srcOrd="2" destOrd="0" presId="urn:microsoft.com/office/officeart/2005/8/layout/vList5"/>
    <dgm:cxn modelId="{24573FF9-C81B-4DFC-93E7-1F88D1CA7BB4}" type="presParOf" srcId="{B3FA23C5-1731-45A7-9839-3885A01FDEA8}" destId="{D0A335DC-76C3-4F9D-BDD3-5BF160612D84}" srcOrd="0" destOrd="0" presId="urn:microsoft.com/office/officeart/2005/8/layout/vList5"/>
    <dgm:cxn modelId="{93BBE189-30CA-463B-A4BF-6733A7681F0D}" type="presParOf" srcId="{3DDC3515-95B7-40D6-B230-6EF5627C0136}" destId="{847B6A2B-A9F3-4322-856A-132F76340919}" srcOrd="3" destOrd="0" presId="urn:microsoft.com/office/officeart/2005/8/layout/vList5"/>
    <dgm:cxn modelId="{CDB198B4-0A23-4D3F-ACC9-2930C874AE64}" type="presParOf" srcId="{3DDC3515-95B7-40D6-B230-6EF5627C0136}" destId="{84518167-0F79-47B9-BCB5-DA7FA73E6EB8}" srcOrd="4" destOrd="0" presId="urn:microsoft.com/office/officeart/2005/8/layout/vList5"/>
    <dgm:cxn modelId="{8F0446BF-1B26-438E-A2EB-6D00CBB39AEB}" type="presParOf" srcId="{84518167-0F79-47B9-BCB5-DA7FA73E6EB8}" destId="{510AF731-1756-4808-AAF2-68FFB829DFB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E915E-A96A-4799-8A79-C31F450CEE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EA57866-4492-4785-A7F6-310C819DC90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en-AU" sz="1800" b="1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 Knowledge</a:t>
          </a:r>
          <a:endParaRPr lang="en-AU" sz="1800" b="1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37D567-B0D9-42A9-8ADB-B794CF668AEA}" type="parTrans" cxnId="{796D3658-AE34-4048-AA4D-268150E77729}">
      <dgm:prSet/>
      <dgm:spPr/>
      <dgm:t>
        <a:bodyPr/>
        <a:lstStyle/>
        <a:p>
          <a:endParaRPr lang="en-AU"/>
        </a:p>
      </dgm:t>
    </dgm:pt>
    <dgm:pt modelId="{B4446AF8-7F63-468F-B2F1-D5A3740E403B}" type="sibTrans" cxnId="{796D3658-AE34-4048-AA4D-268150E77729}">
      <dgm:prSet/>
      <dgm:spPr/>
      <dgm:t>
        <a:bodyPr/>
        <a:lstStyle/>
        <a:p>
          <a:endParaRPr lang="en-AU"/>
        </a:p>
      </dgm:t>
    </dgm:pt>
    <dgm:pt modelId="{67C75532-DEF7-4EA6-B67B-200C00BF8DD4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AU" sz="1800" b="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Standard 1         Know students and how they learn</a:t>
          </a:r>
          <a:endParaRPr lang="en-AU" sz="1800" b="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1E9943-6608-4B51-9D2C-EDFC35CBC861}" type="parTrans" cxnId="{4AA56233-23E9-4961-8E29-0C7B582976C0}">
      <dgm:prSet/>
      <dgm:spPr/>
      <dgm:t>
        <a:bodyPr/>
        <a:lstStyle/>
        <a:p>
          <a:endParaRPr lang="en-AU"/>
        </a:p>
      </dgm:t>
    </dgm:pt>
    <dgm:pt modelId="{85B45061-CCE4-47B0-8AEE-27EB2EB9A346}" type="sibTrans" cxnId="{4AA56233-23E9-4961-8E29-0C7B582976C0}">
      <dgm:prSet/>
      <dgm:spPr/>
      <dgm:t>
        <a:bodyPr/>
        <a:lstStyle/>
        <a:p>
          <a:endParaRPr lang="en-AU"/>
        </a:p>
      </dgm:t>
    </dgm:pt>
    <dgm:pt modelId="{F65F4C14-2D78-47B5-86B2-917278847F09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AU" sz="1800" b="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Standard 2         Know the content and how to teach it</a:t>
          </a:r>
          <a:endParaRPr lang="en-AU" sz="1800" b="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9D2745-1C27-423A-AFB1-B0F7474109EE}" type="parTrans" cxnId="{7EFE3DF4-6714-46E4-8AE0-EEC4D2A73903}">
      <dgm:prSet/>
      <dgm:spPr/>
      <dgm:t>
        <a:bodyPr/>
        <a:lstStyle/>
        <a:p>
          <a:endParaRPr lang="en-AU"/>
        </a:p>
      </dgm:t>
    </dgm:pt>
    <dgm:pt modelId="{93927F5D-7ABC-4D7A-9049-C7A4C7F8470D}" type="sibTrans" cxnId="{7EFE3DF4-6714-46E4-8AE0-EEC4D2A73903}">
      <dgm:prSet/>
      <dgm:spPr/>
      <dgm:t>
        <a:bodyPr/>
        <a:lstStyle/>
        <a:p>
          <a:endParaRPr lang="en-AU"/>
        </a:p>
      </dgm:t>
    </dgm:pt>
    <dgm:pt modelId="{D2DA4281-5201-4BF3-898D-3328EBE9636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en-AU" sz="1800" b="1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 Practice</a:t>
          </a:r>
          <a:endParaRPr lang="en-AU" sz="18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855293-5C0B-4BAE-AE5A-35007B078493}" type="parTrans" cxnId="{9C2481BB-3BE4-4730-A7DE-A6118A455912}">
      <dgm:prSet/>
      <dgm:spPr/>
      <dgm:t>
        <a:bodyPr/>
        <a:lstStyle/>
        <a:p>
          <a:endParaRPr lang="en-AU"/>
        </a:p>
      </dgm:t>
    </dgm:pt>
    <dgm:pt modelId="{C54B70DB-9876-4D9D-A548-0C9405082773}" type="sibTrans" cxnId="{9C2481BB-3BE4-4730-A7DE-A6118A455912}">
      <dgm:prSet/>
      <dgm:spPr/>
      <dgm:t>
        <a:bodyPr/>
        <a:lstStyle/>
        <a:p>
          <a:endParaRPr lang="en-AU"/>
        </a:p>
      </dgm:t>
    </dgm:pt>
    <dgm:pt modelId="{3218436B-7F06-4A58-AAC8-D40DE936D84B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AU" sz="1800" b="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Standard 3         Plan and implement effective teaching and learning</a:t>
          </a:r>
          <a:endParaRPr lang="en-AU" sz="1800" b="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E68526-25C9-4197-AD88-AA149BDDBA37}" type="parTrans" cxnId="{FF98B283-802C-415C-AC90-7DA5F37FD792}">
      <dgm:prSet/>
      <dgm:spPr/>
      <dgm:t>
        <a:bodyPr/>
        <a:lstStyle/>
        <a:p>
          <a:endParaRPr lang="en-AU"/>
        </a:p>
      </dgm:t>
    </dgm:pt>
    <dgm:pt modelId="{3F6ADB80-2DB0-4F5A-9E12-A50C1D996687}" type="sibTrans" cxnId="{FF98B283-802C-415C-AC90-7DA5F37FD792}">
      <dgm:prSet/>
      <dgm:spPr/>
      <dgm:t>
        <a:bodyPr/>
        <a:lstStyle/>
        <a:p>
          <a:endParaRPr lang="en-AU"/>
        </a:p>
      </dgm:t>
    </dgm:pt>
    <dgm:pt modelId="{1BB30FC7-930D-43B2-A4F4-82AB43048A36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lang="en-AU" sz="1800" b="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Standard 4         Create and maintain supportive and safe learning 			  environments</a:t>
          </a:r>
          <a:endParaRPr lang="en-AU" sz="1800" b="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9B487-D22A-41B7-8C89-35E77C0CD341}" type="parTrans" cxnId="{236ABC1D-70AD-485E-A5FF-7CD1B36E939C}">
      <dgm:prSet/>
      <dgm:spPr/>
      <dgm:t>
        <a:bodyPr/>
        <a:lstStyle/>
        <a:p>
          <a:endParaRPr lang="en-AU"/>
        </a:p>
      </dgm:t>
    </dgm:pt>
    <dgm:pt modelId="{88A7B33C-1EE1-4938-9C32-2B746CACD4E8}" type="sibTrans" cxnId="{236ABC1D-70AD-485E-A5FF-7CD1B36E939C}">
      <dgm:prSet/>
      <dgm:spPr/>
      <dgm:t>
        <a:bodyPr/>
        <a:lstStyle/>
        <a:p>
          <a:endParaRPr lang="en-AU"/>
        </a:p>
      </dgm:t>
    </dgm:pt>
    <dgm:pt modelId="{60F6EF58-EC55-4E48-9715-4F5A90D4DF3C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AU" sz="1800" b="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Standard 5         Assess, provide feedback and report on student learning</a:t>
          </a:r>
          <a:endParaRPr lang="en-AU" sz="1800" b="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799E9-3B56-41A3-8891-2B4A84E3652E}" type="parTrans" cxnId="{0671C507-3CEF-4627-BC5E-99C7165FAC20}">
      <dgm:prSet/>
      <dgm:spPr/>
      <dgm:t>
        <a:bodyPr/>
        <a:lstStyle/>
        <a:p>
          <a:endParaRPr lang="en-AU"/>
        </a:p>
      </dgm:t>
    </dgm:pt>
    <dgm:pt modelId="{E394D70B-0FF2-4A7A-8505-44EFBFE6D726}" type="sibTrans" cxnId="{0671C507-3CEF-4627-BC5E-99C7165FAC20}">
      <dgm:prSet/>
      <dgm:spPr/>
      <dgm:t>
        <a:bodyPr/>
        <a:lstStyle/>
        <a:p>
          <a:endParaRPr lang="en-AU"/>
        </a:p>
      </dgm:t>
    </dgm:pt>
    <dgm:pt modelId="{687C04F2-4691-442C-8D30-0016FFB4A6A1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en-AU" sz="1800" b="1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 Engagement</a:t>
          </a:r>
          <a:endParaRPr lang="en-AU" sz="18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F26F3-557E-40F8-BE9D-F8A812D20249}" type="parTrans" cxnId="{8700A768-C09F-4B32-82AA-A5803201565D}">
      <dgm:prSet/>
      <dgm:spPr/>
      <dgm:t>
        <a:bodyPr/>
        <a:lstStyle/>
        <a:p>
          <a:endParaRPr lang="en-AU"/>
        </a:p>
      </dgm:t>
    </dgm:pt>
    <dgm:pt modelId="{7EEBA3D1-C52E-429E-885C-3C78D58D6015}" type="sibTrans" cxnId="{8700A768-C09F-4B32-82AA-A5803201565D}">
      <dgm:prSet/>
      <dgm:spPr/>
      <dgm:t>
        <a:bodyPr/>
        <a:lstStyle/>
        <a:p>
          <a:endParaRPr lang="en-AU"/>
        </a:p>
      </dgm:t>
    </dgm:pt>
    <dgm:pt modelId="{A0BC85E5-0044-42A7-BD90-47A59205E572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AU" sz="1800" b="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Standard 6         Engage in professional learning</a:t>
          </a:r>
          <a:endParaRPr lang="en-AU" sz="1800" b="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95B66-FC8D-4B10-9FB4-AE00347DAF60}" type="parTrans" cxnId="{C016167A-24DF-4F6A-B029-127B843A8713}">
      <dgm:prSet/>
      <dgm:spPr/>
      <dgm:t>
        <a:bodyPr/>
        <a:lstStyle/>
        <a:p>
          <a:endParaRPr lang="en-AU"/>
        </a:p>
      </dgm:t>
    </dgm:pt>
    <dgm:pt modelId="{522C256A-132E-4DE4-A204-B1097262EF49}" type="sibTrans" cxnId="{C016167A-24DF-4F6A-B029-127B843A8713}">
      <dgm:prSet/>
      <dgm:spPr/>
      <dgm:t>
        <a:bodyPr/>
        <a:lstStyle/>
        <a:p>
          <a:endParaRPr lang="en-AU"/>
        </a:p>
      </dgm:t>
    </dgm:pt>
    <dgm:pt modelId="{35C6717B-8022-4F5C-B7A0-C40F74FB5320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AU" sz="1800" b="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Standard </a:t>
          </a:r>
          <a:r>
            <a:rPr lang="en-US" sz="1800" b="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         Engage professionally with colleagues, parents/</a:t>
          </a:r>
          <a:r>
            <a:rPr lang="en-US" sz="1800" b="0" baseline="0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carers</a:t>
          </a:r>
          <a:r>
            <a:rPr lang="en-US" sz="1800" b="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and 		  the community</a:t>
          </a:r>
          <a:endParaRPr lang="en-AU" sz="1800" b="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A46EDC-CE7A-48D4-882F-046397722A4F}" type="parTrans" cxnId="{99D79522-BAC3-4453-9B98-B2004BE3CDD7}">
      <dgm:prSet/>
      <dgm:spPr/>
      <dgm:t>
        <a:bodyPr/>
        <a:lstStyle/>
        <a:p>
          <a:endParaRPr lang="en-AU"/>
        </a:p>
      </dgm:t>
    </dgm:pt>
    <dgm:pt modelId="{D491C593-6CF7-46A9-A733-ACA3797E4583}" type="sibTrans" cxnId="{99D79522-BAC3-4453-9B98-B2004BE3CDD7}">
      <dgm:prSet/>
      <dgm:spPr/>
      <dgm:t>
        <a:bodyPr/>
        <a:lstStyle/>
        <a:p>
          <a:endParaRPr lang="en-AU"/>
        </a:p>
      </dgm:t>
    </dgm:pt>
    <dgm:pt modelId="{CAD3D42F-9D63-4B7F-B6CA-DE1FFDBE9123}" type="pres">
      <dgm:prSet presAssocID="{427E915E-A96A-4799-8A79-C31F450CEE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7106CDC-92DE-4C1C-B255-D15910C5AB1D}" type="pres">
      <dgm:prSet presAssocID="{0EA57866-4492-4785-A7F6-310C819DC90E}" presName="parentLin" presStyleCnt="0"/>
      <dgm:spPr/>
    </dgm:pt>
    <dgm:pt modelId="{196C87CB-F399-4FB6-BFF0-298354FBD122}" type="pres">
      <dgm:prSet presAssocID="{0EA57866-4492-4785-A7F6-310C819DC90E}" presName="parentLeftMargin" presStyleLbl="node1" presStyleIdx="0" presStyleCnt="10"/>
      <dgm:spPr/>
      <dgm:t>
        <a:bodyPr/>
        <a:lstStyle/>
        <a:p>
          <a:endParaRPr lang="en-AU"/>
        </a:p>
      </dgm:t>
    </dgm:pt>
    <dgm:pt modelId="{854AFB2E-FDC6-4210-AAB3-BC145F9025EC}" type="pres">
      <dgm:prSet presAssocID="{0EA57866-4492-4785-A7F6-310C819DC90E}" presName="parentText" presStyleLbl="node1" presStyleIdx="0" presStyleCnt="10" custScaleX="142857" custScaleY="141458" custLinFactX="28571" custLinFactNeighborX="100000" custLinFactNeighborY="41498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9573F08-D68E-4587-9C5B-130EDE71F9B8}" type="pres">
      <dgm:prSet presAssocID="{0EA57866-4492-4785-A7F6-310C819DC90E}" presName="negativeSpace" presStyleCnt="0"/>
      <dgm:spPr/>
    </dgm:pt>
    <dgm:pt modelId="{71A0022E-F30C-4866-B7D6-2B490467DCF0}" type="pres">
      <dgm:prSet presAssocID="{0EA57866-4492-4785-A7F6-310C819DC90E}" presName="childText" presStyleLbl="conFgAcc1" presStyleIdx="0" presStyleCnt="10">
        <dgm:presLayoutVars>
          <dgm:bulletEnabled val="1"/>
        </dgm:presLayoutVars>
      </dgm:prSet>
      <dgm:spPr>
        <a:solidFill>
          <a:schemeClr val="bg1"/>
        </a:solidFill>
        <a:ln>
          <a:solidFill>
            <a:schemeClr val="bg1"/>
          </a:solidFill>
        </a:ln>
      </dgm:spPr>
    </dgm:pt>
    <dgm:pt modelId="{191EC584-4EB3-412A-BC33-3EB0001ABEBE}" type="pres">
      <dgm:prSet presAssocID="{B4446AF8-7F63-468F-B2F1-D5A3740E403B}" presName="spaceBetweenRectangles" presStyleCnt="0"/>
      <dgm:spPr/>
    </dgm:pt>
    <dgm:pt modelId="{B1D01FA8-7ECC-4A1B-898F-BC84BAD5DB43}" type="pres">
      <dgm:prSet presAssocID="{67C75532-DEF7-4EA6-B67B-200C00BF8DD4}" presName="parentLin" presStyleCnt="0"/>
      <dgm:spPr/>
    </dgm:pt>
    <dgm:pt modelId="{DE2AC14F-EA6C-47E0-9273-70CD280A906B}" type="pres">
      <dgm:prSet presAssocID="{67C75532-DEF7-4EA6-B67B-200C00BF8DD4}" presName="parentLeftMargin" presStyleLbl="node1" presStyleIdx="0" presStyleCnt="10"/>
      <dgm:spPr/>
      <dgm:t>
        <a:bodyPr/>
        <a:lstStyle/>
        <a:p>
          <a:endParaRPr lang="en-AU"/>
        </a:p>
      </dgm:t>
    </dgm:pt>
    <dgm:pt modelId="{5B291790-CCA7-4EB4-BCDD-8B21941152B0}" type="pres">
      <dgm:prSet presAssocID="{67C75532-DEF7-4EA6-B67B-200C00BF8DD4}" presName="parentText" presStyleLbl="node1" presStyleIdx="1" presStyleCnt="10" custScaleX="142857" custScaleY="132515" custLinFactX="28571" custLinFactNeighborX="100000" custLinFactNeighborY="1792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EAE4780-7CDE-4267-B1AF-22652C1AC387}" type="pres">
      <dgm:prSet presAssocID="{67C75532-DEF7-4EA6-B67B-200C00BF8DD4}" presName="negativeSpace" presStyleCnt="0"/>
      <dgm:spPr/>
    </dgm:pt>
    <dgm:pt modelId="{987872A8-B678-491D-94BB-64FA9ED17237}" type="pres">
      <dgm:prSet presAssocID="{67C75532-DEF7-4EA6-B67B-200C00BF8DD4}" presName="childText" presStyleLbl="conFgAcc1" presStyleIdx="1" presStyleCnt="1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50D4D31E-C75E-4013-9845-50A7CF4777E6}" type="pres">
      <dgm:prSet presAssocID="{85B45061-CCE4-47B0-8AEE-27EB2EB9A346}" presName="spaceBetweenRectangles" presStyleCnt="0"/>
      <dgm:spPr/>
    </dgm:pt>
    <dgm:pt modelId="{CF2C245F-ABAA-47A0-B614-1A1D733A7625}" type="pres">
      <dgm:prSet presAssocID="{F65F4C14-2D78-47B5-86B2-917278847F09}" presName="parentLin" presStyleCnt="0"/>
      <dgm:spPr/>
    </dgm:pt>
    <dgm:pt modelId="{25D342AF-B765-48D6-92F6-E42BBDC221D2}" type="pres">
      <dgm:prSet presAssocID="{F65F4C14-2D78-47B5-86B2-917278847F09}" presName="parentLeftMargin" presStyleLbl="node1" presStyleIdx="1" presStyleCnt="10"/>
      <dgm:spPr/>
      <dgm:t>
        <a:bodyPr/>
        <a:lstStyle/>
        <a:p>
          <a:endParaRPr lang="en-AU"/>
        </a:p>
      </dgm:t>
    </dgm:pt>
    <dgm:pt modelId="{82C7F0DD-5810-4628-975B-6D6BDADB91D0}" type="pres">
      <dgm:prSet presAssocID="{F65F4C14-2D78-47B5-86B2-917278847F09}" presName="parentText" presStyleLbl="node1" presStyleIdx="2" presStyleCnt="10" custScaleX="142857" custScaleY="130499" custLinFactX="30166" custLinFactNeighborX="100000" custLinFactNeighborY="21511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898977C-12D6-44E6-BF89-A51879BF383F}" type="pres">
      <dgm:prSet presAssocID="{F65F4C14-2D78-47B5-86B2-917278847F09}" presName="negativeSpace" presStyleCnt="0"/>
      <dgm:spPr/>
    </dgm:pt>
    <dgm:pt modelId="{5C1A2B89-93D7-47F9-983D-8DEA47F554CA}" type="pres">
      <dgm:prSet presAssocID="{F65F4C14-2D78-47B5-86B2-917278847F09}" presName="childText" presStyleLbl="conFgAcc1" presStyleIdx="2" presStyleCnt="1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954B0765-CF0C-43F3-8038-E428B26EEEBE}" type="pres">
      <dgm:prSet presAssocID="{93927F5D-7ABC-4D7A-9049-C7A4C7F8470D}" presName="spaceBetweenRectangles" presStyleCnt="0"/>
      <dgm:spPr/>
    </dgm:pt>
    <dgm:pt modelId="{2E204889-704C-45FD-9D3F-7AE884C3666B}" type="pres">
      <dgm:prSet presAssocID="{D2DA4281-5201-4BF3-898D-3328EBE96366}" presName="parentLin" presStyleCnt="0"/>
      <dgm:spPr/>
    </dgm:pt>
    <dgm:pt modelId="{DD19B5DD-7AB2-492A-A7E9-AA98BF30C179}" type="pres">
      <dgm:prSet presAssocID="{D2DA4281-5201-4BF3-898D-3328EBE96366}" presName="parentLeftMargin" presStyleLbl="node1" presStyleIdx="2" presStyleCnt="10"/>
      <dgm:spPr/>
      <dgm:t>
        <a:bodyPr/>
        <a:lstStyle/>
        <a:p>
          <a:endParaRPr lang="en-AU"/>
        </a:p>
      </dgm:t>
    </dgm:pt>
    <dgm:pt modelId="{723CE3C1-0833-41C4-80EC-0513E261A863}" type="pres">
      <dgm:prSet presAssocID="{D2DA4281-5201-4BF3-898D-3328EBE96366}" presName="parentText" presStyleLbl="node1" presStyleIdx="3" presStyleCnt="10" custScaleX="142857" custScaleY="142593" custLinFactNeighborX="5283" custLinFactNeighborY="73751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C0C89CA-AD6A-4F69-AD58-977996D27260}" type="pres">
      <dgm:prSet presAssocID="{D2DA4281-5201-4BF3-898D-3328EBE96366}" presName="negativeSpace" presStyleCnt="0"/>
      <dgm:spPr/>
    </dgm:pt>
    <dgm:pt modelId="{A02FCDE2-CE3E-4F65-A5A0-43A919773097}" type="pres">
      <dgm:prSet presAssocID="{D2DA4281-5201-4BF3-898D-3328EBE96366}" presName="childText" presStyleLbl="conFgAcc1" presStyleIdx="3" presStyleCnt="1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0549C32A-D8DF-41C4-8532-DA7C8B52F7F7}" type="pres">
      <dgm:prSet presAssocID="{C54B70DB-9876-4D9D-A548-0C9405082773}" presName="spaceBetweenRectangles" presStyleCnt="0"/>
      <dgm:spPr/>
    </dgm:pt>
    <dgm:pt modelId="{4C32DA3D-441B-44CB-9CEE-336A0477E766}" type="pres">
      <dgm:prSet presAssocID="{3218436B-7F06-4A58-AAC8-D40DE936D84B}" presName="parentLin" presStyleCnt="0"/>
      <dgm:spPr/>
    </dgm:pt>
    <dgm:pt modelId="{715DE761-3747-4EC6-8479-DEB0E81D79A3}" type="pres">
      <dgm:prSet presAssocID="{3218436B-7F06-4A58-AAC8-D40DE936D84B}" presName="parentLeftMargin" presStyleLbl="node1" presStyleIdx="3" presStyleCnt="10"/>
      <dgm:spPr/>
      <dgm:t>
        <a:bodyPr/>
        <a:lstStyle/>
        <a:p>
          <a:endParaRPr lang="en-AU"/>
        </a:p>
      </dgm:t>
    </dgm:pt>
    <dgm:pt modelId="{BEE24DB7-84E9-4038-9F7B-6893B4C01D59}" type="pres">
      <dgm:prSet presAssocID="{3218436B-7F06-4A58-AAC8-D40DE936D84B}" presName="parentText" presStyleLbl="node1" presStyleIdx="4" presStyleCnt="10" custScaleX="150037" custScaleY="166128" custLinFactNeighborX="8505" custLinFactNeighborY="4641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33199FC-580C-4950-8911-37AA3A1854BD}" type="pres">
      <dgm:prSet presAssocID="{3218436B-7F06-4A58-AAC8-D40DE936D84B}" presName="negativeSpace" presStyleCnt="0"/>
      <dgm:spPr/>
    </dgm:pt>
    <dgm:pt modelId="{FA31478B-E40C-479A-9AD5-B27BBDC32C63}" type="pres">
      <dgm:prSet presAssocID="{3218436B-7F06-4A58-AAC8-D40DE936D84B}" presName="childText" presStyleLbl="conFgAcc1" presStyleIdx="4" presStyleCnt="10" custScaleY="184958" custLinFactNeighborX="1116" custLinFactNeighborY="-25198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ECAEC5FD-B409-4A96-8F64-CD9E34C9C9D1}" type="pres">
      <dgm:prSet presAssocID="{3F6ADB80-2DB0-4F5A-9E12-A50C1D996687}" presName="spaceBetweenRectangles" presStyleCnt="0"/>
      <dgm:spPr/>
    </dgm:pt>
    <dgm:pt modelId="{6CB9B7DD-CFE3-401A-BF52-013D980A65B3}" type="pres">
      <dgm:prSet presAssocID="{1BB30FC7-930D-43B2-A4F4-82AB43048A36}" presName="parentLin" presStyleCnt="0"/>
      <dgm:spPr/>
    </dgm:pt>
    <dgm:pt modelId="{A2AD5BA1-A7CE-408E-A7A2-50B2360882ED}" type="pres">
      <dgm:prSet presAssocID="{1BB30FC7-930D-43B2-A4F4-82AB43048A36}" presName="parentLeftMargin" presStyleLbl="node1" presStyleIdx="4" presStyleCnt="10"/>
      <dgm:spPr/>
      <dgm:t>
        <a:bodyPr/>
        <a:lstStyle/>
        <a:p>
          <a:endParaRPr lang="en-AU"/>
        </a:p>
      </dgm:t>
    </dgm:pt>
    <dgm:pt modelId="{87EBC3D9-39BD-4CF7-90E4-ED1E98A7F5DA}" type="pres">
      <dgm:prSet presAssocID="{1BB30FC7-930D-43B2-A4F4-82AB43048A36}" presName="parentText" presStyleLbl="node1" presStyleIdx="5" presStyleCnt="10" custScaleX="150037" custScaleY="177375" custLinFactNeighborX="1633" custLinFactNeighborY="-31370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41A1BA5-5436-48A3-9F27-9C3653C30E16}" type="pres">
      <dgm:prSet presAssocID="{1BB30FC7-930D-43B2-A4F4-82AB43048A36}" presName="negativeSpace" presStyleCnt="0"/>
      <dgm:spPr/>
    </dgm:pt>
    <dgm:pt modelId="{FCF90243-DDCF-4B0C-8C45-669D8EE3057A}" type="pres">
      <dgm:prSet presAssocID="{1BB30FC7-930D-43B2-A4F4-82AB43048A36}" presName="childText" presStyleLbl="conFgAcc1" presStyleIdx="5" presStyleCnt="1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49020C6D-6ADC-444B-810B-5019A4372657}" type="pres">
      <dgm:prSet presAssocID="{88A7B33C-1EE1-4938-9C32-2B746CACD4E8}" presName="spaceBetweenRectangles" presStyleCnt="0"/>
      <dgm:spPr/>
    </dgm:pt>
    <dgm:pt modelId="{F53C678C-D8E1-42B5-84E0-9EEC57FB89BE}" type="pres">
      <dgm:prSet presAssocID="{60F6EF58-EC55-4E48-9715-4F5A90D4DF3C}" presName="parentLin" presStyleCnt="0"/>
      <dgm:spPr/>
    </dgm:pt>
    <dgm:pt modelId="{CFBAB77B-3821-4F17-AAA4-F4B5C84743A7}" type="pres">
      <dgm:prSet presAssocID="{60F6EF58-EC55-4E48-9715-4F5A90D4DF3C}" presName="parentLeftMargin" presStyleLbl="node1" presStyleIdx="5" presStyleCnt="10"/>
      <dgm:spPr/>
      <dgm:t>
        <a:bodyPr/>
        <a:lstStyle/>
        <a:p>
          <a:endParaRPr lang="en-AU"/>
        </a:p>
      </dgm:t>
    </dgm:pt>
    <dgm:pt modelId="{FD11C0F1-BDEA-48AF-9C30-4007C04E542D}" type="pres">
      <dgm:prSet presAssocID="{60F6EF58-EC55-4E48-9715-4F5A90D4DF3C}" presName="parentText" presStyleLbl="node1" presStyleIdx="6" presStyleCnt="10" custScaleX="142857" custScaleY="99214" custLinFactNeighborX="515" custLinFactNeighborY="-18438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0FBC12C-E19B-4E3B-8B22-E77137CDDDF4}" type="pres">
      <dgm:prSet presAssocID="{60F6EF58-EC55-4E48-9715-4F5A90D4DF3C}" presName="negativeSpace" presStyleCnt="0"/>
      <dgm:spPr/>
    </dgm:pt>
    <dgm:pt modelId="{55AD5315-CB06-45AD-8AD7-8CCF27C46314}" type="pres">
      <dgm:prSet presAssocID="{60F6EF58-EC55-4E48-9715-4F5A90D4DF3C}" presName="childText" presStyleLbl="conFgAcc1" presStyleIdx="6" presStyleCnt="1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5DE34CCA-5CDF-45C3-9430-1759B684CF94}" type="pres">
      <dgm:prSet presAssocID="{E394D70B-0FF2-4A7A-8505-44EFBFE6D726}" presName="spaceBetweenRectangles" presStyleCnt="0"/>
      <dgm:spPr/>
    </dgm:pt>
    <dgm:pt modelId="{47E5254D-2715-4791-86E1-D383C8C4E2F8}" type="pres">
      <dgm:prSet presAssocID="{687C04F2-4691-442C-8D30-0016FFB4A6A1}" presName="parentLin" presStyleCnt="0"/>
      <dgm:spPr/>
    </dgm:pt>
    <dgm:pt modelId="{1535CCDC-B0D9-423F-9858-6D157E7EC16E}" type="pres">
      <dgm:prSet presAssocID="{687C04F2-4691-442C-8D30-0016FFB4A6A1}" presName="parentLeftMargin" presStyleLbl="node1" presStyleIdx="6" presStyleCnt="10"/>
      <dgm:spPr/>
      <dgm:t>
        <a:bodyPr/>
        <a:lstStyle/>
        <a:p>
          <a:endParaRPr lang="en-AU"/>
        </a:p>
      </dgm:t>
    </dgm:pt>
    <dgm:pt modelId="{7213E838-10DC-4189-8CCD-3FB9D4D3523D}" type="pres">
      <dgm:prSet presAssocID="{687C04F2-4691-442C-8D30-0016FFB4A6A1}" presName="parentText" presStyleLbl="node1" presStyleIdx="7" presStyleCnt="10" custScaleX="142857" custScaleY="154212" custLinFactX="28571" custLinFactNeighborX="100000" custLinFactNeighborY="2765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48B9647-B847-4A16-9BFF-AFA1807105FA}" type="pres">
      <dgm:prSet presAssocID="{687C04F2-4691-442C-8D30-0016FFB4A6A1}" presName="negativeSpace" presStyleCnt="0"/>
      <dgm:spPr/>
    </dgm:pt>
    <dgm:pt modelId="{9B7BCEC3-C17E-4A9A-AB48-BC3E423DDE86}" type="pres">
      <dgm:prSet presAssocID="{687C04F2-4691-442C-8D30-0016FFB4A6A1}" presName="childText" presStyleLbl="conFgAcc1" presStyleIdx="7" presStyleCnt="1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282AF5D5-1182-45B9-BCC2-F75C958F704E}" type="pres">
      <dgm:prSet presAssocID="{7EEBA3D1-C52E-429E-885C-3C78D58D6015}" presName="spaceBetweenRectangles" presStyleCnt="0"/>
      <dgm:spPr/>
    </dgm:pt>
    <dgm:pt modelId="{5AA23A74-93B3-4F54-A4A1-930CD9B247EB}" type="pres">
      <dgm:prSet presAssocID="{A0BC85E5-0044-42A7-BD90-47A59205E572}" presName="parentLin" presStyleCnt="0"/>
      <dgm:spPr/>
    </dgm:pt>
    <dgm:pt modelId="{90EAC77D-10CB-4F21-95E1-54F15179E0D8}" type="pres">
      <dgm:prSet presAssocID="{A0BC85E5-0044-42A7-BD90-47A59205E572}" presName="parentLeftMargin" presStyleLbl="node1" presStyleIdx="7" presStyleCnt="10"/>
      <dgm:spPr/>
      <dgm:t>
        <a:bodyPr/>
        <a:lstStyle/>
        <a:p>
          <a:endParaRPr lang="en-AU"/>
        </a:p>
      </dgm:t>
    </dgm:pt>
    <dgm:pt modelId="{3152E870-3DBE-480B-B2BE-C59AF7606EBE}" type="pres">
      <dgm:prSet presAssocID="{A0BC85E5-0044-42A7-BD90-47A59205E572}" presName="parentText" presStyleLbl="node1" presStyleIdx="8" presStyleCnt="10" custScaleX="142857" custScaleY="187048" custLinFactX="26569" custLinFactNeighborX="100000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CCCAE0F-58F1-4792-9986-727E60C944EE}" type="pres">
      <dgm:prSet presAssocID="{A0BC85E5-0044-42A7-BD90-47A59205E572}" presName="negativeSpace" presStyleCnt="0"/>
      <dgm:spPr/>
    </dgm:pt>
    <dgm:pt modelId="{B4E90C2C-3F5A-48C8-B54E-F61470AB3090}" type="pres">
      <dgm:prSet presAssocID="{A0BC85E5-0044-42A7-BD90-47A59205E572}" presName="childText" presStyleLbl="conFgAcc1" presStyleIdx="8" presStyleCnt="1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B487E957-1A4E-4FE2-BE44-DD8B9AFA2DBD}" type="pres">
      <dgm:prSet presAssocID="{522C256A-132E-4DE4-A204-B1097262EF49}" presName="spaceBetweenRectangles" presStyleCnt="0"/>
      <dgm:spPr/>
    </dgm:pt>
    <dgm:pt modelId="{E06B1E2F-B410-406C-B62C-827389D8BADC}" type="pres">
      <dgm:prSet presAssocID="{35C6717B-8022-4F5C-B7A0-C40F74FB5320}" presName="parentLin" presStyleCnt="0"/>
      <dgm:spPr/>
    </dgm:pt>
    <dgm:pt modelId="{5CF016B2-E950-490B-8A4C-4E2D96F6D5F7}" type="pres">
      <dgm:prSet presAssocID="{35C6717B-8022-4F5C-B7A0-C40F74FB5320}" presName="parentLeftMargin" presStyleLbl="node1" presStyleIdx="8" presStyleCnt="10"/>
      <dgm:spPr/>
      <dgm:t>
        <a:bodyPr/>
        <a:lstStyle/>
        <a:p>
          <a:endParaRPr lang="en-AU"/>
        </a:p>
      </dgm:t>
    </dgm:pt>
    <dgm:pt modelId="{8585E1FE-3000-4B41-9BFA-ECD37BE385FD}" type="pres">
      <dgm:prSet presAssocID="{35C6717B-8022-4F5C-B7A0-C40F74FB5320}" presName="parentText" presStyleLbl="node1" presStyleIdx="9" presStyleCnt="10" custScaleX="142857" custScaleY="183661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FC4682F-63EC-480B-8657-B21B83D5C8F7}" type="pres">
      <dgm:prSet presAssocID="{35C6717B-8022-4F5C-B7A0-C40F74FB5320}" presName="negativeSpace" presStyleCnt="0"/>
      <dgm:spPr/>
    </dgm:pt>
    <dgm:pt modelId="{6B8F4734-A5FE-40AC-B4D0-F905469B8F57}" type="pres">
      <dgm:prSet presAssocID="{35C6717B-8022-4F5C-B7A0-C40F74FB5320}" presName="childText" presStyleLbl="conFgAcc1" presStyleIdx="9" presStyleCnt="1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</dgm:ptLst>
  <dgm:cxnLst>
    <dgm:cxn modelId="{B5E37DEA-D862-42DE-9A96-C5CE7F7DB596}" type="presOf" srcId="{3218436B-7F06-4A58-AAC8-D40DE936D84B}" destId="{715DE761-3747-4EC6-8479-DEB0E81D79A3}" srcOrd="0" destOrd="0" presId="urn:microsoft.com/office/officeart/2005/8/layout/list1"/>
    <dgm:cxn modelId="{BCF4F0CF-90EB-4250-9B24-85ADF815F8B8}" type="presOf" srcId="{F65F4C14-2D78-47B5-86B2-917278847F09}" destId="{82C7F0DD-5810-4628-975B-6D6BDADB91D0}" srcOrd="1" destOrd="0" presId="urn:microsoft.com/office/officeart/2005/8/layout/list1"/>
    <dgm:cxn modelId="{9C2481BB-3BE4-4730-A7DE-A6118A455912}" srcId="{427E915E-A96A-4799-8A79-C31F450CEED6}" destId="{D2DA4281-5201-4BF3-898D-3328EBE96366}" srcOrd="3" destOrd="0" parTransId="{02855293-5C0B-4BAE-AE5A-35007B078493}" sibTransId="{C54B70DB-9876-4D9D-A548-0C9405082773}"/>
    <dgm:cxn modelId="{BAE78C8F-AC73-4D77-9ED8-F5ADAD63A120}" type="presOf" srcId="{35C6717B-8022-4F5C-B7A0-C40F74FB5320}" destId="{5CF016B2-E950-490B-8A4C-4E2D96F6D5F7}" srcOrd="0" destOrd="0" presId="urn:microsoft.com/office/officeart/2005/8/layout/list1"/>
    <dgm:cxn modelId="{8700A768-C09F-4B32-82AA-A5803201565D}" srcId="{427E915E-A96A-4799-8A79-C31F450CEED6}" destId="{687C04F2-4691-442C-8D30-0016FFB4A6A1}" srcOrd="7" destOrd="0" parTransId="{FF7F26F3-557E-40F8-BE9D-F8A812D20249}" sibTransId="{7EEBA3D1-C52E-429E-885C-3C78D58D6015}"/>
    <dgm:cxn modelId="{1CD23982-AA1C-4EC5-BC56-5F7D3FE92904}" type="presOf" srcId="{427E915E-A96A-4799-8A79-C31F450CEED6}" destId="{CAD3D42F-9D63-4B7F-B6CA-DE1FFDBE9123}" srcOrd="0" destOrd="0" presId="urn:microsoft.com/office/officeart/2005/8/layout/list1"/>
    <dgm:cxn modelId="{99D79522-BAC3-4453-9B98-B2004BE3CDD7}" srcId="{427E915E-A96A-4799-8A79-C31F450CEED6}" destId="{35C6717B-8022-4F5C-B7A0-C40F74FB5320}" srcOrd="9" destOrd="0" parTransId="{54A46EDC-CE7A-48D4-882F-046397722A4F}" sibTransId="{D491C593-6CF7-46A9-A733-ACA3797E4583}"/>
    <dgm:cxn modelId="{DCB7F620-A157-4E84-8929-1950F8ACF2BC}" type="presOf" srcId="{67C75532-DEF7-4EA6-B67B-200C00BF8DD4}" destId="{DE2AC14F-EA6C-47E0-9273-70CD280A906B}" srcOrd="0" destOrd="0" presId="urn:microsoft.com/office/officeart/2005/8/layout/list1"/>
    <dgm:cxn modelId="{F621FF69-86FC-4D74-AC1D-CF2084A4E502}" type="presOf" srcId="{D2DA4281-5201-4BF3-898D-3328EBE96366}" destId="{723CE3C1-0833-41C4-80EC-0513E261A863}" srcOrd="1" destOrd="0" presId="urn:microsoft.com/office/officeart/2005/8/layout/list1"/>
    <dgm:cxn modelId="{8CBE7535-EB1D-414A-AF55-F3E8DE4D296D}" type="presOf" srcId="{F65F4C14-2D78-47B5-86B2-917278847F09}" destId="{25D342AF-B765-48D6-92F6-E42BBDC221D2}" srcOrd="0" destOrd="0" presId="urn:microsoft.com/office/officeart/2005/8/layout/list1"/>
    <dgm:cxn modelId="{476E7845-5621-4CC3-8224-3C681E4B9077}" type="presOf" srcId="{D2DA4281-5201-4BF3-898D-3328EBE96366}" destId="{DD19B5DD-7AB2-492A-A7E9-AA98BF30C179}" srcOrd="0" destOrd="0" presId="urn:microsoft.com/office/officeart/2005/8/layout/list1"/>
    <dgm:cxn modelId="{C016167A-24DF-4F6A-B029-127B843A8713}" srcId="{427E915E-A96A-4799-8A79-C31F450CEED6}" destId="{A0BC85E5-0044-42A7-BD90-47A59205E572}" srcOrd="8" destOrd="0" parTransId="{4C795B66-FC8D-4B10-9FB4-AE00347DAF60}" sibTransId="{522C256A-132E-4DE4-A204-B1097262EF49}"/>
    <dgm:cxn modelId="{C276BFFD-C8A6-4107-A45D-056E396C9AA7}" type="presOf" srcId="{A0BC85E5-0044-42A7-BD90-47A59205E572}" destId="{90EAC77D-10CB-4F21-95E1-54F15179E0D8}" srcOrd="0" destOrd="0" presId="urn:microsoft.com/office/officeart/2005/8/layout/list1"/>
    <dgm:cxn modelId="{7EFE3DF4-6714-46E4-8AE0-EEC4D2A73903}" srcId="{427E915E-A96A-4799-8A79-C31F450CEED6}" destId="{F65F4C14-2D78-47B5-86B2-917278847F09}" srcOrd="2" destOrd="0" parTransId="{6F9D2745-1C27-423A-AFB1-B0F7474109EE}" sibTransId="{93927F5D-7ABC-4D7A-9049-C7A4C7F8470D}"/>
    <dgm:cxn modelId="{4AA56233-23E9-4961-8E29-0C7B582976C0}" srcId="{427E915E-A96A-4799-8A79-C31F450CEED6}" destId="{67C75532-DEF7-4EA6-B67B-200C00BF8DD4}" srcOrd="1" destOrd="0" parTransId="{DA1E9943-6608-4B51-9D2C-EDFC35CBC861}" sibTransId="{85B45061-CCE4-47B0-8AEE-27EB2EB9A346}"/>
    <dgm:cxn modelId="{3E958BE4-D20E-41CE-A313-AD25EE1C7C0B}" type="presOf" srcId="{687C04F2-4691-442C-8D30-0016FFB4A6A1}" destId="{7213E838-10DC-4189-8CCD-3FB9D4D3523D}" srcOrd="1" destOrd="0" presId="urn:microsoft.com/office/officeart/2005/8/layout/list1"/>
    <dgm:cxn modelId="{1C709D70-6843-4943-9292-3A2CE2C53805}" type="presOf" srcId="{0EA57866-4492-4785-A7F6-310C819DC90E}" destId="{196C87CB-F399-4FB6-BFF0-298354FBD122}" srcOrd="0" destOrd="0" presId="urn:microsoft.com/office/officeart/2005/8/layout/list1"/>
    <dgm:cxn modelId="{CA2DB330-E7AF-44A3-BF84-9B9241360D06}" type="presOf" srcId="{35C6717B-8022-4F5C-B7A0-C40F74FB5320}" destId="{8585E1FE-3000-4B41-9BFA-ECD37BE385FD}" srcOrd="1" destOrd="0" presId="urn:microsoft.com/office/officeart/2005/8/layout/list1"/>
    <dgm:cxn modelId="{03A604EC-2181-4EFF-8F75-2DFA2D834BC7}" type="presOf" srcId="{0EA57866-4492-4785-A7F6-310C819DC90E}" destId="{854AFB2E-FDC6-4210-AAB3-BC145F9025EC}" srcOrd="1" destOrd="0" presId="urn:microsoft.com/office/officeart/2005/8/layout/list1"/>
    <dgm:cxn modelId="{796D3658-AE34-4048-AA4D-268150E77729}" srcId="{427E915E-A96A-4799-8A79-C31F450CEED6}" destId="{0EA57866-4492-4785-A7F6-310C819DC90E}" srcOrd="0" destOrd="0" parTransId="{D637D567-B0D9-42A9-8ADB-B794CF668AEA}" sibTransId="{B4446AF8-7F63-468F-B2F1-D5A3740E403B}"/>
    <dgm:cxn modelId="{512B5368-9B45-4D82-8EF3-C4592F9E3F47}" type="presOf" srcId="{60F6EF58-EC55-4E48-9715-4F5A90D4DF3C}" destId="{CFBAB77B-3821-4F17-AAA4-F4B5C84743A7}" srcOrd="0" destOrd="0" presId="urn:microsoft.com/office/officeart/2005/8/layout/list1"/>
    <dgm:cxn modelId="{0671C507-3CEF-4627-BC5E-99C7165FAC20}" srcId="{427E915E-A96A-4799-8A79-C31F450CEED6}" destId="{60F6EF58-EC55-4E48-9715-4F5A90D4DF3C}" srcOrd="6" destOrd="0" parTransId="{185799E9-3B56-41A3-8891-2B4A84E3652E}" sibTransId="{E394D70B-0FF2-4A7A-8505-44EFBFE6D726}"/>
    <dgm:cxn modelId="{FF98B283-802C-415C-AC90-7DA5F37FD792}" srcId="{427E915E-A96A-4799-8A79-C31F450CEED6}" destId="{3218436B-7F06-4A58-AAC8-D40DE936D84B}" srcOrd="4" destOrd="0" parTransId="{47E68526-25C9-4197-AD88-AA149BDDBA37}" sibTransId="{3F6ADB80-2DB0-4F5A-9E12-A50C1D996687}"/>
    <dgm:cxn modelId="{9337FED4-36B7-4C0E-A9F2-8F62C806ED97}" type="presOf" srcId="{687C04F2-4691-442C-8D30-0016FFB4A6A1}" destId="{1535CCDC-B0D9-423F-9858-6D157E7EC16E}" srcOrd="0" destOrd="0" presId="urn:microsoft.com/office/officeart/2005/8/layout/list1"/>
    <dgm:cxn modelId="{E48C3FFA-1368-459C-92DC-DBD8B830BA32}" type="presOf" srcId="{1BB30FC7-930D-43B2-A4F4-82AB43048A36}" destId="{87EBC3D9-39BD-4CF7-90E4-ED1E98A7F5DA}" srcOrd="1" destOrd="0" presId="urn:microsoft.com/office/officeart/2005/8/layout/list1"/>
    <dgm:cxn modelId="{769401DC-41ED-4712-B746-E06829062C00}" type="presOf" srcId="{67C75532-DEF7-4EA6-B67B-200C00BF8DD4}" destId="{5B291790-CCA7-4EB4-BCDD-8B21941152B0}" srcOrd="1" destOrd="0" presId="urn:microsoft.com/office/officeart/2005/8/layout/list1"/>
    <dgm:cxn modelId="{D798312B-0996-43C1-ACB8-56C70E64B84B}" type="presOf" srcId="{A0BC85E5-0044-42A7-BD90-47A59205E572}" destId="{3152E870-3DBE-480B-B2BE-C59AF7606EBE}" srcOrd="1" destOrd="0" presId="urn:microsoft.com/office/officeart/2005/8/layout/list1"/>
    <dgm:cxn modelId="{CEAA90DE-4286-49CE-9218-A9884315854E}" type="presOf" srcId="{60F6EF58-EC55-4E48-9715-4F5A90D4DF3C}" destId="{FD11C0F1-BDEA-48AF-9C30-4007C04E542D}" srcOrd="1" destOrd="0" presId="urn:microsoft.com/office/officeart/2005/8/layout/list1"/>
    <dgm:cxn modelId="{10B7C148-2D3F-46CE-ABDA-529BEE984C42}" type="presOf" srcId="{1BB30FC7-930D-43B2-A4F4-82AB43048A36}" destId="{A2AD5BA1-A7CE-408E-A7A2-50B2360882ED}" srcOrd="0" destOrd="0" presId="urn:microsoft.com/office/officeart/2005/8/layout/list1"/>
    <dgm:cxn modelId="{1CEF81B3-1F26-4194-B680-C841C1EE9A8F}" type="presOf" srcId="{3218436B-7F06-4A58-AAC8-D40DE936D84B}" destId="{BEE24DB7-84E9-4038-9F7B-6893B4C01D59}" srcOrd="1" destOrd="0" presId="urn:microsoft.com/office/officeart/2005/8/layout/list1"/>
    <dgm:cxn modelId="{236ABC1D-70AD-485E-A5FF-7CD1B36E939C}" srcId="{427E915E-A96A-4799-8A79-C31F450CEED6}" destId="{1BB30FC7-930D-43B2-A4F4-82AB43048A36}" srcOrd="5" destOrd="0" parTransId="{2949B487-D22A-41B7-8C89-35E77C0CD341}" sibTransId="{88A7B33C-1EE1-4938-9C32-2B746CACD4E8}"/>
    <dgm:cxn modelId="{45A4A65F-2AA9-4C98-8AF2-8490F6F83F0E}" type="presParOf" srcId="{CAD3D42F-9D63-4B7F-B6CA-DE1FFDBE9123}" destId="{D7106CDC-92DE-4C1C-B255-D15910C5AB1D}" srcOrd="0" destOrd="0" presId="urn:microsoft.com/office/officeart/2005/8/layout/list1"/>
    <dgm:cxn modelId="{C8FBE9CD-87CB-423B-93B9-5D5EDEAC4ECB}" type="presParOf" srcId="{D7106CDC-92DE-4C1C-B255-D15910C5AB1D}" destId="{196C87CB-F399-4FB6-BFF0-298354FBD122}" srcOrd="0" destOrd="0" presId="urn:microsoft.com/office/officeart/2005/8/layout/list1"/>
    <dgm:cxn modelId="{4E337EA4-A42B-4C10-A30F-58A6FC94614C}" type="presParOf" srcId="{D7106CDC-92DE-4C1C-B255-D15910C5AB1D}" destId="{854AFB2E-FDC6-4210-AAB3-BC145F9025EC}" srcOrd="1" destOrd="0" presId="urn:microsoft.com/office/officeart/2005/8/layout/list1"/>
    <dgm:cxn modelId="{AB929815-6551-4C90-BA60-37CDBCB933BA}" type="presParOf" srcId="{CAD3D42F-9D63-4B7F-B6CA-DE1FFDBE9123}" destId="{39573F08-D68E-4587-9C5B-130EDE71F9B8}" srcOrd="1" destOrd="0" presId="urn:microsoft.com/office/officeart/2005/8/layout/list1"/>
    <dgm:cxn modelId="{A246D817-54EE-4DCB-B09C-454E39F4DFDF}" type="presParOf" srcId="{CAD3D42F-9D63-4B7F-B6CA-DE1FFDBE9123}" destId="{71A0022E-F30C-4866-B7D6-2B490467DCF0}" srcOrd="2" destOrd="0" presId="urn:microsoft.com/office/officeart/2005/8/layout/list1"/>
    <dgm:cxn modelId="{CDC89C16-A49A-4009-AB01-11F1CF317ADB}" type="presParOf" srcId="{CAD3D42F-9D63-4B7F-B6CA-DE1FFDBE9123}" destId="{191EC584-4EB3-412A-BC33-3EB0001ABEBE}" srcOrd="3" destOrd="0" presId="urn:microsoft.com/office/officeart/2005/8/layout/list1"/>
    <dgm:cxn modelId="{155A1830-7C53-4F60-BC94-6C7C6A79EA6A}" type="presParOf" srcId="{CAD3D42F-9D63-4B7F-B6CA-DE1FFDBE9123}" destId="{B1D01FA8-7ECC-4A1B-898F-BC84BAD5DB43}" srcOrd="4" destOrd="0" presId="urn:microsoft.com/office/officeart/2005/8/layout/list1"/>
    <dgm:cxn modelId="{2573DFDA-5789-4381-8008-DAF52044E269}" type="presParOf" srcId="{B1D01FA8-7ECC-4A1B-898F-BC84BAD5DB43}" destId="{DE2AC14F-EA6C-47E0-9273-70CD280A906B}" srcOrd="0" destOrd="0" presId="urn:microsoft.com/office/officeart/2005/8/layout/list1"/>
    <dgm:cxn modelId="{39A3BEA7-6110-4F0B-A15E-B864F4A6798F}" type="presParOf" srcId="{B1D01FA8-7ECC-4A1B-898F-BC84BAD5DB43}" destId="{5B291790-CCA7-4EB4-BCDD-8B21941152B0}" srcOrd="1" destOrd="0" presId="urn:microsoft.com/office/officeart/2005/8/layout/list1"/>
    <dgm:cxn modelId="{2F529290-F1F4-4296-A915-3DF2B9C822FB}" type="presParOf" srcId="{CAD3D42F-9D63-4B7F-B6CA-DE1FFDBE9123}" destId="{4EAE4780-7CDE-4267-B1AF-22652C1AC387}" srcOrd="5" destOrd="0" presId="urn:microsoft.com/office/officeart/2005/8/layout/list1"/>
    <dgm:cxn modelId="{CB5AE8C0-9CD2-41A2-9A08-B3521E97DE69}" type="presParOf" srcId="{CAD3D42F-9D63-4B7F-B6CA-DE1FFDBE9123}" destId="{987872A8-B678-491D-94BB-64FA9ED17237}" srcOrd="6" destOrd="0" presId="urn:microsoft.com/office/officeart/2005/8/layout/list1"/>
    <dgm:cxn modelId="{82E3275D-385F-4F71-B745-5ED1A6DA60B6}" type="presParOf" srcId="{CAD3D42F-9D63-4B7F-B6CA-DE1FFDBE9123}" destId="{50D4D31E-C75E-4013-9845-50A7CF4777E6}" srcOrd="7" destOrd="0" presId="urn:microsoft.com/office/officeart/2005/8/layout/list1"/>
    <dgm:cxn modelId="{7E7EFB39-F0A2-46AA-8A45-5BFA39F1C820}" type="presParOf" srcId="{CAD3D42F-9D63-4B7F-B6CA-DE1FFDBE9123}" destId="{CF2C245F-ABAA-47A0-B614-1A1D733A7625}" srcOrd="8" destOrd="0" presId="urn:microsoft.com/office/officeart/2005/8/layout/list1"/>
    <dgm:cxn modelId="{3E183665-7494-4B93-81A2-91545D63F0B5}" type="presParOf" srcId="{CF2C245F-ABAA-47A0-B614-1A1D733A7625}" destId="{25D342AF-B765-48D6-92F6-E42BBDC221D2}" srcOrd="0" destOrd="0" presId="urn:microsoft.com/office/officeart/2005/8/layout/list1"/>
    <dgm:cxn modelId="{548D307F-60D0-40B4-ADDC-3A1DD8C5D0D5}" type="presParOf" srcId="{CF2C245F-ABAA-47A0-B614-1A1D733A7625}" destId="{82C7F0DD-5810-4628-975B-6D6BDADB91D0}" srcOrd="1" destOrd="0" presId="urn:microsoft.com/office/officeart/2005/8/layout/list1"/>
    <dgm:cxn modelId="{0DCE4D99-441E-47E7-BCF7-45870B7BD1DE}" type="presParOf" srcId="{CAD3D42F-9D63-4B7F-B6CA-DE1FFDBE9123}" destId="{B898977C-12D6-44E6-BF89-A51879BF383F}" srcOrd="9" destOrd="0" presId="urn:microsoft.com/office/officeart/2005/8/layout/list1"/>
    <dgm:cxn modelId="{CFE442B7-95B0-4804-9EC4-60422E463409}" type="presParOf" srcId="{CAD3D42F-9D63-4B7F-B6CA-DE1FFDBE9123}" destId="{5C1A2B89-93D7-47F9-983D-8DEA47F554CA}" srcOrd="10" destOrd="0" presId="urn:microsoft.com/office/officeart/2005/8/layout/list1"/>
    <dgm:cxn modelId="{253AC399-5E2C-4E57-AF85-4BFE9F00B0D3}" type="presParOf" srcId="{CAD3D42F-9D63-4B7F-B6CA-DE1FFDBE9123}" destId="{954B0765-CF0C-43F3-8038-E428B26EEEBE}" srcOrd="11" destOrd="0" presId="urn:microsoft.com/office/officeart/2005/8/layout/list1"/>
    <dgm:cxn modelId="{C6BC94CB-370F-4C6A-A9EC-5AD96AC1BD8A}" type="presParOf" srcId="{CAD3D42F-9D63-4B7F-B6CA-DE1FFDBE9123}" destId="{2E204889-704C-45FD-9D3F-7AE884C3666B}" srcOrd="12" destOrd="0" presId="urn:microsoft.com/office/officeart/2005/8/layout/list1"/>
    <dgm:cxn modelId="{0CABD709-0757-4642-9459-E317583ED82C}" type="presParOf" srcId="{2E204889-704C-45FD-9D3F-7AE884C3666B}" destId="{DD19B5DD-7AB2-492A-A7E9-AA98BF30C179}" srcOrd="0" destOrd="0" presId="urn:microsoft.com/office/officeart/2005/8/layout/list1"/>
    <dgm:cxn modelId="{F7B8D41A-2AB1-43F5-9AE1-B8C8175E6A89}" type="presParOf" srcId="{2E204889-704C-45FD-9D3F-7AE884C3666B}" destId="{723CE3C1-0833-41C4-80EC-0513E261A863}" srcOrd="1" destOrd="0" presId="urn:microsoft.com/office/officeart/2005/8/layout/list1"/>
    <dgm:cxn modelId="{3F97D58D-ACC5-4ACC-A6A4-BCA599215F36}" type="presParOf" srcId="{CAD3D42F-9D63-4B7F-B6CA-DE1FFDBE9123}" destId="{8C0C89CA-AD6A-4F69-AD58-977996D27260}" srcOrd="13" destOrd="0" presId="urn:microsoft.com/office/officeart/2005/8/layout/list1"/>
    <dgm:cxn modelId="{B8D59AF3-03D0-4A88-B3A1-A96F28B4C90A}" type="presParOf" srcId="{CAD3D42F-9D63-4B7F-B6CA-DE1FFDBE9123}" destId="{A02FCDE2-CE3E-4F65-A5A0-43A919773097}" srcOrd="14" destOrd="0" presId="urn:microsoft.com/office/officeart/2005/8/layout/list1"/>
    <dgm:cxn modelId="{39C22E89-5383-418C-9F65-A1F592BA0036}" type="presParOf" srcId="{CAD3D42F-9D63-4B7F-B6CA-DE1FFDBE9123}" destId="{0549C32A-D8DF-41C4-8532-DA7C8B52F7F7}" srcOrd="15" destOrd="0" presId="urn:microsoft.com/office/officeart/2005/8/layout/list1"/>
    <dgm:cxn modelId="{E57CA93C-639B-4DCB-8DC8-F40BA0531BD7}" type="presParOf" srcId="{CAD3D42F-9D63-4B7F-B6CA-DE1FFDBE9123}" destId="{4C32DA3D-441B-44CB-9CEE-336A0477E766}" srcOrd="16" destOrd="0" presId="urn:microsoft.com/office/officeart/2005/8/layout/list1"/>
    <dgm:cxn modelId="{4384B177-72A4-45EC-B236-0DA67FA97C86}" type="presParOf" srcId="{4C32DA3D-441B-44CB-9CEE-336A0477E766}" destId="{715DE761-3747-4EC6-8479-DEB0E81D79A3}" srcOrd="0" destOrd="0" presId="urn:microsoft.com/office/officeart/2005/8/layout/list1"/>
    <dgm:cxn modelId="{FE58198C-6F56-48E9-9349-CF771726E6B9}" type="presParOf" srcId="{4C32DA3D-441B-44CB-9CEE-336A0477E766}" destId="{BEE24DB7-84E9-4038-9F7B-6893B4C01D59}" srcOrd="1" destOrd="0" presId="urn:microsoft.com/office/officeart/2005/8/layout/list1"/>
    <dgm:cxn modelId="{FF9A35A3-916D-481E-843B-4D20110FC904}" type="presParOf" srcId="{CAD3D42F-9D63-4B7F-B6CA-DE1FFDBE9123}" destId="{C33199FC-580C-4950-8911-37AA3A1854BD}" srcOrd="17" destOrd="0" presId="urn:microsoft.com/office/officeart/2005/8/layout/list1"/>
    <dgm:cxn modelId="{EE800DE4-D860-4FBF-9641-51CA988FA979}" type="presParOf" srcId="{CAD3D42F-9D63-4B7F-B6CA-DE1FFDBE9123}" destId="{FA31478B-E40C-479A-9AD5-B27BBDC32C63}" srcOrd="18" destOrd="0" presId="urn:microsoft.com/office/officeart/2005/8/layout/list1"/>
    <dgm:cxn modelId="{ABA1D32C-050C-40C7-ABE9-7A609C3E2F4F}" type="presParOf" srcId="{CAD3D42F-9D63-4B7F-B6CA-DE1FFDBE9123}" destId="{ECAEC5FD-B409-4A96-8F64-CD9E34C9C9D1}" srcOrd="19" destOrd="0" presId="urn:microsoft.com/office/officeart/2005/8/layout/list1"/>
    <dgm:cxn modelId="{360C1758-0F83-446F-B43B-E8E5A3DDE68C}" type="presParOf" srcId="{CAD3D42F-9D63-4B7F-B6CA-DE1FFDBE9123}" destId="{6CB9B7DD-CFE3-401A-BF52-013D980A65B3}" srcOrd="20" destOrd="0" presId="urn:microsoft.com/office/officeart/2005/8/layout/list1"/>
    <dgm:cxn modelId="{AC893199-ED6B-4653-904A-CA3D16096A48}" type="presParOf" srcId="{6CB9B7DD-CFE3-401A-BF52-013D980A65B3}" destId="{A2AD5BA1-A7CE-408E-A7A2-50B2360882ED}" srcOrd="0" destOrd="0" presId="urn:microsoft.com/office/officeart/2005/8/layout/list1"/>
    <dgm:cxn modelId="{17E5CBBF-DD69-44F6-B861-6E0C6F4E52DB}" type="presParOf" srcId="{6CB9B7DD-CFE3-401A-BF52-013D980A65B3}" destId="{87EBC3D9-39BD-4CF7-90E4-ED1E98A7F5DA}" srcOrd="1" destOrd="0" presId="urn:microsoft.com/office/officeart/2005/8/layout/list1"/>
    <dgm:cxn modelId="{A813F1B5-066C-4E20-B6C4-CD5BE82E3276}" type="presParOf" srcId="{CAD3D42F-9D63-4B7F-B6CA-DE1FFDBE9123}" destId="{541A1BA5-5436-48A3-9F27-9C3653C30E16}" srcOrd="21" destOrd="0" presId="urn:microsoft.com/office/officeart/2005/8/layout/list1"/>
    <dgm:cxn modelId="{6099CAC7-17AD-4A4F-8040-020F46E5E010}" type="presParOf" srcId="{CAD3D42F-9D63-4B7F-B6CA-DE1FFDBE9123}" destId="{FCF90243-DDCF-4B0C-8C45-669D8EE3057A}" srcOrd="22" destOrd="0" presId="urn:microsoft.com/office/officeart/2005/8/layout/list1"/>
    <dgm:cxn modelId="{CF7C4773-60C3-4B9F-8DBC-0833F1370732}" type="presParOf" srcId="{CAD3D42F-9D63-4B7F-B6CA-DE1FFDBE9123}" destId="{49020C6D-6ADC-444B-810B-5019A4372657}" srcOrd="23" destOrd="0" presId="urn:microsoft.com/office/officeart/2005/8/layout/list1"/>
    <dgm:cxn modelId="{F2336421-ACD6-4ABE-8041-A48600F51E5E}" type="presParOf" srcId="{CAD3D42F-9D63-4B7F-B6CA-DE1FFDBE9123}" destId="{F53C678C-D8E1-42B5-84E0-9EEC57FB89BE}" srcOrd="24" destOrd="0" presId="urn:microsoft.com/office/officeart/2005/8/layout/list1"/>
    <dgm:cxn modelId="{A5E4A66F-B98C-454C-967E-366183E76821}" type="presParOf" srcId="{F53C678C-D8E1-42B5-84E0-9EEC57FB89BE}" destId="{CFBAB77B-3821-4F17-AAA4-F4B5C84743A7}" srcOrd="0" destOrd="0" presId="urn:microsoft.com/office/officeart/2005/8/layout/list1"/>
    <dgm:cxn modelId="{2269BD1F-7A0E-4F03-A0E4-2796683FC9D1}" type="presParOf" srcId="{F53C678C-D8E1-42B5-84E0-9EEC57FB89BE}" destId="{FD11C0F1-BDEA-48AF-9C30-4007C04E542D}" srcOrd="1" destOrd="0" presId="urn:microsoft.com/office/officeart/2005/8/layout/list1"/>
    <dgm:cxn modelId="{8898A639-6B61-4237-B7A2-8DF51ACBF3BD}" type="presParOf" srcId="{CAD3D42F-9D63-4B7F-B6CA-DE1FFDBE9123}" destId="{C0FBC12C-E19B-4E3B-8B22-E77137CDDDF4}" srcOrd="25" destOrd="0" presId="urn:microsoft.com/office/officeart/2005/8/layout/list1"/>
    <dgm:cxn modelId="{143224C1-3341-4D01-BE29-DF95CA745116}" type="presParOf" srcId="{CAD3D42F-9D63-4B7F-B6CA-DE1FFDBE9123}" destId="{55AD5315-CB06-45AD-8AD7-8CCF27C46314}" srcOrd="26" destOrd="0" presId="urn:microsoft.com/office/officeart/2005/8/layout/list1"/>
    <dgm:cxn modelId="{B152B799-2884-4DBB-B5B1-EE4B40597190}" type="presParOf" srcId="{CAD3D42F-9D63-4B7F-B6CA-DE1FFDBE9123}" destId="{5DE34CCA-5CDF-45C3-9430-1759B684CF94}" srcOrd="27" destOrd="0" presId="urn:microsoft.com/office/officeart/2005/8/layout/list1"/>
    <dgm:cxn modelId="{DE9F5383-AD3A-4C80-B782-342E22E6C09D}" type="presParOf" srcId="{CAD3D42F-9D63-4B7F-B6CA-DE1FFDBE9123}" destId="{47E5254D-2715-4791-86E1-D383C8C4E2F8}" srcOrd="28" destOrd="0" presId="urn:microsoft.com/office/officeart/2005/8/layout/list1"/>
    <dgm:cxn modelId="{76A2E83A-5F0E-4EB4-9B3A-C3072F8C0E1E}" type="presParOf" srcId="{47E5254D-2715-4791-86E1-D383C8C4E2F8}" destId="{1535CCDC-B0D9-423F-9858-6D157E7EC16E}" srcOrd="0" destOrd="0" presId="urn:microsoft.com/office/officeart/2005/8/layout/list1"/>
    <dgm:cxn modelId="{7A872AC3-ECD7-4AF0-979F-A39A4AFA078A}" type="presParOf" srcId="{47E5254D-2715-4791-86E1-D383C8C4E2F8}" destId="{7213E838-10DC-4189-8CCD-3FB9D4D3523D}" srcOrd="1" destOrd="0" presId="urn:microsoft.com/office/officeart/2005/8/layout/list1"/>
    <dgm:cxn modelId="{D9A99C67-198C-460A-8CC0-2F49AD4C7C0D}" type="presParOf" srcId="{CAD3D42F-9D63-4B7F-B6CA-DE1FFDBE9123}" destId="{748B9647-B847-4A16-9BFF-AFA1807105FA}" srcOrd="29" destOrd="0" presId="urn:microsoft.com/office/officeart/2005/8/layout/list1"/>
    <dgm:cxn modelId="{49F9AC3F-5382-45E7-9976-EB710161C5CD}" type="presParOf" srcId="{CAD3D42F-9D63-4B7F-B6CA-DE1FFDBE9123}" destId="{9B7BCEC3-C17E-4A9A-AB48-BC3E423DDE86}" srcOrd="30" destOrd="0" presId="urn:microsoft.com/office/officeart/2005/8/layout/list1"/>
    <dgm:cxn modelId="{F2ACFE79-B0FB-486D-B6FB-BCB15F380F0B}" type="presParOf" srcId="{CAD3D42F-9D63-4B7F-B6CA-DE1FFDBE9123}" destId="{282AF5D5-1182-45B9-BCC2-F75C958F704E}" srcOrd="31" destOrd="0" presId="urn:microsoft.com/office/officeart/2005/8/layout/list1"/>
    <dgm:cxn modelId="{4170194A-C3F0-4C2E-A7BB-52AE32551972}" type="presParOf" srcId="{CAD3D42F-9D63-4B7F-B6CA-DE1FFDBE9123}" destId="{5AA23A74-93B3-4F54-A4A1-930CD9B247EB}" srcOrd="32" destOrd="0" presId="urn:microsoft.com/office/officeart/2005/8/layout/list1"/>
    <dgm:cxn modelId="{43DCA835-3C54-49D4-8734-E496EA095146}" type="presParOf" srcId="{5AA23A74-93B3-4F54-A4A1-930CD9B247EB}" destId="{90EAC77D-10CB-4F21-95E1-54F15179E0D8}" srcOrd="0" destOrd="0" presId="urn:microsoft.com/office/officeart/2005/8/layout/list1"/>
    <dgm:cxn modelId="{A186281D-F9F2-448F-9543-9347026147B1}" type="presParOf" srcId="{5AA23A74-93B3-4F54-A4A1-930CD9B247EB}" destId="{3152E870-3DBE-480B-B2BE-C59AF7606EBE}" srcOrd="1" destOrd="0" presId="urn:microsoft.com/office/officeart/2005/8/layout/list1"/>
    <dgm:cxn modelId="{FE33111A-80E7-4328-90E8-3FBDC8A5235A}" type="presParOf" srcId="{CAD3D42F-9D63-4B7F-B6CA-DE1FFDBE9123}" destId="{FCCCAE0F-58F1-4792-9986-727E60C944EE}" srcOrd="33" destOrd="0" presId="urn:microsoft.com/office/officeart/2005/8/layout/list1"/>
    <dgm:cxn modelId="{998797BA-B7D3-4A9F-90C8-2EFA05B3027D}" type="presParOf" srcId="{CAD3D42F-9D63-4B7F-B6CA-DE1FFDBE9123}" destId="{B4E90C2C-3F5A-48C8-B54E-F61470AB3090}" srcOrd="34" destOrd="0" presId="urn:microsoft.com/office/officeart/2005/8/layout/list1"/>
    <dgm:cxn modelId="{4BD99F8F-3211-4385-B2BB-EE13D2217A05}" type="presParOf" srcId="{CAD3D42F-9D63-4B7F-B6CA-DE1FFDBE9123}" destId="{B487E957-1A4E-4FE2-BE44-DD8B9AFA2DBD}" srcOrd="35" destOrd="0" presId="urn:microsoft.com/office/officeart/2005/8/layout/list1"/>
    <dgm:cxn modelId="{6D6A7D7A-2F85-4A1C-99AA-6A1665B8EFD8}" type="presParOf" srcId="{CAD3D42F-9D63-4B7F-B6CA-DE1FFDBE9123}" destId="{E06B1E2F-B410-406C-B62C-827389D8BADC}" srcOrd="36" destOrd="0" presId="urn:microsoft.com/office/officeart/2005/8/layout/list1"/>
    <dgm:cxn modelId="{DF0FE121-5A83-4B5A-9CCD-F0BFB3DE32E4}" type="presParOf" srcId="{E06B1E2F-B410-406C-B62C-827389D8BADC}" destId="{5CF016B2-E950-490B-8A4C-4E2D96F6D5F7}" srcOrd="0" destOrd="0" presId="urn:microsoft.com/office/officeart/2005/8/layout/list1"/>
    <dgm:cxn modelId="{322247E7-E8F4-4605-AEE3-6BD9008EC613}" type="presParOf" srcId="{E06B1E2F-B410-406C-B62C-827389D8BADC}" destId="{8585E1FE-3000-4B41-9BFA-ECD37BE385FD}" srcOrd="1" destOrd="0" presId="urn:microsoft.com/office/officeart/2005/8/layout/list1"/>
    <dgm:cxn modelId="{19B92E08-521E-4BAA-8161-36A96CC44A36}" type="presParOf" srcId="{CAD3D42F-9D63-4B7F-B6CA-DE1FFDBE9123}" destId="{2FC4682F-63EC-480B-8657-B21B83D5C8F7}" srcOrd="37" destOrd="0" presId="urn:microsoft.com/office/officeart/2005/8/layout/list1"/>
    <dgm:cxn modelId="{E681A38B-3924-4A98-8335-44B7F675F6FD}" type="presParOf" srcId="{CAD3D42F-9D63-4B7F-B6CA-DE1FFDBE9123}" destId="{6B8F4734-A5FE-40AC-B4D0-F905469B8F57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63D934-9B52-4DBD-90AC-3637A13493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FBCD931-55B0-4BEE-8434-468A49AB39DF}">
      <dgm:prSet phldrT="[Text]"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2500" baseline="0" dirty="0" smtClean="0">
              <a:solidFill>
                <a:schemeClr val="tx1"/>
              </a:solidFill>
            </a:rPr>
            <a:t>Create effective teaching and learning experiences</a:t>
          </a:r>
          <a:endParaRPr lang="en-AU" sz="2500" dirty="0">
            <a:solidFill>
              <a:schemeClr val="tx1"/>
            </a:solidFill>
          </a:endParaRPr>
        </a:p>
      </dgm:t>
    </dgm:pt>
    <dgm:pt modelId="{90A49368-ECC2-41DC-84BC-648912E04243}" type="parTrans" cxnId="{3E81AC3C-9470-4244-B3CB-0D461EBC44A3}">
      <dgm:prSet/>
      <dgm:spPr/>
      <dgm:t>
        <a:bodyPr/>
        <a:lstStyle/>
        <a:p>
          <a:endParaRPr lang="en-AU"/>
        </a:p>
      </dgm:t>
    </dgm:pt>
    <dgm:pt modelId="{A06CEC4B-1C31-4FC2-90AA-25EDCF771009}" type="sibTrans" cxnId="{3E81AC3C-9470-4244-B3CB-0D461EBC44A3}">
      <dgm:prSet/>
      <dgm:spPr/>
      <dgm:t>
        <a:bodyPr/>
        <a:lstStyle/>
        <a:p>
          <a:endParaRPr lang="en-AU"/>
        </a:p>
      </dgm:t>
    </dgm:pt>
    <dgm:pt modelId="{67FDDC08-F77B-4420-B159-332DDEB38CE8}">
      <dgm:prSet phldrT="[Text]"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2500" baseline="0" dirty="0" smtClean="0">
              <a:solidFill>
                <a:schemeClr val="tx1"/>
              </a:solidFill>
            </a:rPr>
            <a:t>Adjust teaching to meet individual student needs</a:t>
          </a:r>
          <a:endParaRPr lang="en-AU" sz="2500" dirty="0">
            <a:solidFill>
              <a:schemeClr val="tx1"/>
            </a:solidFill>
          </a:endParaRPr>
        </a:p>
      </dgm:t>
    </dgm:pt>
    <dgm:pt modelId="{79B60255-34E9-4A09-8AB1-2501F8C015F4}" type="parTrans" cxnId="{E8AD8D23-62D0-4962-B6FD-5C5E46F2A86D}">
      <dgm:prSet/>
      <dgm:spPr/>
      <dgm:t>
        <a:bodyPr/>
        <a:lstStyle/>
        <a:p>
          <a:endParaRPr lang="en-AU"/>
        </a:p>
      </dgm:t>
    </dgm:pt>
    <dgm:pt modelId="{44320A22-970D-444D-92B6-D9146533ECBA}" type="sibTrans" cxnId="{E8AD8D23-62D0-4962-B6FD-5C5E46F2A86D}">
      <dgm:prSet/>
      <dgm:spPr/>
      <dgm:t>
        <a:bodyPr/>
        <a:lstStyle/>
        <a:p>
          <a:endParaRPr lang="en-AU"/>
        </a:p>
      </dgm:t>
    </dgm:pt>
    <dgm:pt modelId="{8203B056-36A7-4A75-B6D8-7F751DE56B60}">
      <dgm:prSet phldrT="[Text]"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2500" baseline="0" dirty="0" smtClean="0">
              <a:solidFill>
                <a:schemeClr val="tx1"/>
              </a:solidFill>
            </a:rPr>
            <a:t>Know the unique backgrounds of their students</a:t>
          </a:r>
          <a:endParaRPr lang="en-AU" sz="2500" dirty="0">
            <a:solidFill>
              <a:schemeClr val="tx1"/>
            </a:solidFill>
          </a:endParaRPr>
        </a:p>
      </dgm:t>
    </dgm:pt>
    <dgm:pt modelId="{4644747E-CE1B-42FD-876E-38DB5FEE3AE7}" type="parTrans" cxnId="{488B1CFA-18A4-45F3-A10B-96D1371AAE20}">
      <dgm:prSet/>
      <dgm:spPr/>
      <dgm:t>
        <a:bodyPr/>
        <a:lstStyle/>
        <a:p>
          <a:endParaRPr lang="en-AU"/>
        </a:p>
      </dgm:t>
    </dgm:pt>
    <dgm:pt modelId="{9A37935D-CE06-4A4E-84B7-F5A4C5C17342}" type="sibTrans" cxnId="{488B1CFA-18A4-45F3-A10B-96D1371AAE20}">
      <dgm:prSet/>
      <dgm:spPr/>
      <dgm:t>
        <a:bodyPr/>
        <a:lstStyle/>
        <a:p>
          <a:endParaRPr lang="en-AU"/>
        </a:p>
      </dgm:t>
    </dgm:pt>
    <dgm:pt modelId="{3F6E8736-0520-4DC8-A58B-B2501D3F18E0}">
      <dgm:prSet phldrT="[Text]"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2500" baseline="0" dirty="0" smtClean="0">
              <a:solidFill>
                <a:schemeClr val="tx1"/>
              </a:solidFill>
            </a:rPr>
            <a:t>Develop safe, positive, productive learning environments</a:t>
          </a:r>
          <a:endParaRPr lang="en-AU" sz="2500" dirty="0">
            <a:solidFill>
              <a:schemeClr val="tx1"/>
            </a:solidFill>
          </a:endParaRPr>
        </a:p>
      </dgm:t>
    </dgm:pt>
    <dgm:pt modelId="{CAE9B388-38A1-4BFF-A4DB-CFA9CBB2E0D4}" type="parTrans" cxnId="{DC80D18A-F967-4DF6-AEB8-0EFA1BEB4923}">
      <dgm:prSet/>
      <dgm:spPr/>
      <dgm:t>
        <a:bodyPr/>
        <a:lstStyle/>
        <a:p>
          <a:endParaRPr lang="en-AU"/>
        </a:p>
      </dgm:t>
    </dgm:pt>
    <dgm:pt modelId="{2040D322-B065-4A2D-85EE-F807B513A741}" type="sibTrans" cxnId="{DC80D18A-F967-4DF6-AEB8-0EFA1BEB4923}">
      <dgm:prSet/>
      <dgm:spPr/>
      <dgm:t>
        <a:bodyPr/>
        <a:lstStyle/>
        <a:p>
          <a:endParaRPr lang="en-AU"/>
        </a:p>
      </dgm:t>
    </dgm:pt>
    <dgm:pt modelId="{87659B1E-C68B-4444-9314-10104E2D2BC8}" type="pres">
      <dgm:prSet presAssocID="{A963D934-9B52-4DBD-90AC-3637A13493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A87BA99-45E3-4015-9DAD-955A66A45F3E}" type="pres">
      <dgm:prSet presAssocID="{EFBCD931-55B0-4BEE-8434-468A49AB39D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306EC8-5907-4E22-941E-80959AC366A4}" type="pres">
      <dgm:prSet presAssocID="{A06CEC4B-1C31-4FC2-90AA-25EDCF771009}" presName="spacer" presStyleCnt="0"/>
      <dgm:spPr/>
    </dgm:pt>
    <dgm:pt modelId="{809DF951-F3F1-4784-8470-F095F16F4D8E}" type="pres">
      <dgm:prSet presAssocID="{67FDDC08-F77B-4420-B159-332DDEB38CE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5D67468-8690-44CA-96F2-1378F0B309F1}" type="pres">
      <dgm:prSet presAssocID="{44320A22-970D-444D-92B6-D9146533ECBA}" presName="spacer" presStyleCnt="0"/>
      <dgm:spPr/>
    </dgm:pt>
    <dgm:pt modelId="{4FE298A3-B7BB-4F7F-93A0-B0B8E977F325}" type="pres">
      <dgm:prSet presAssocID="{8203B056-36A7-4A75-B6D8-7F751DE56B6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A3DF64A-FAA9-42B3-AFFC-495743B09798}" type="pres">
      <dgm:prSet presAssocID="{9A37935D-CE06-4A4E-84B7-F5A4C5C17342}" presName="spacer" presStyleCnt="0"/>
      <dgm:spPr/>
    </dgm:pt>
    <dgm:pt modelId="{5185F310-7998-4A9D-9068-19B292573A74}" type="pres">
      <dgm:prSet presAssocID="{3F6E8736-0520-4DC8-A58B-B2501D3F18E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8AD8D23-62D0-4962-B6FD-5C5E46F2A86D}" srcId="{A963D934-9B52-4DBD-90AC-3637A1349355}" destId="{67FDDC08-F77B-4420-B159-332DDEB38CE8}" srcOrd="1" destOrd="0" parTransId="{79B60255-34E9-4A09-8AB1-2501F8C015F4}" sibTransId="{44320A22-970D-444D-92B6-D9146533ECBA}"/>
    <dgm:cxn modelId="{B73955F2-EF74-4B60-BBF4-EC1882CA5004}" type="presOf" srcId="{EFBCD931-55B0-4BEE-8434-468A49AB39DF}" destId="{8A87BA99-45E3-4015-9DAD-955A66A45F3E}" srcOrd="0" destOrd="0" presId="urn:microsoft.com/office/officeart/2005/8/layout/vList2"/>
    <dgm:cxn modelId="{488B1CFA-18A4-45F3-A10B-96D1371AAE20}" srcId="{A963D934-9B52-4DBD-90AC-3637A1349355}" destId="{8203B056-36A7-4A75-B6D8-7F751DE56B60}" srcOrd="2" destOrd="0" parTransId="{4644747E-CE1B-42FD-876E-38DB5FEE3AE7}" sibTransId="{9A37935D-CE06-4A4E-84B7-F5A4C5C17342}"/>
    <dgm:cxn modelId="{3E81AC3C-9470-4244-B3CB-0D461EBC44A3}" srcId="{A963D934-9B52-4DBD-90AC-3637A1349355}" destId="{EFBCD931-55B0-4BEE-8434-468A49AB39DF}" srcOrd="0" destOrd="0" parTransId="{90A49368-ECC2-41DC-84BC-648912E04243}" sibTransId="{A06CEC4B-1C31-4FC2-90AA-25EDCF771009}"/>
    <dgm:cxn modelId="{87F3430D-ECF3-40E4-8861-6F6B30CCF0C1}" type="presOf" srcId="{A963D934-9B52-4DBD-90AC-3637A1349355}" destId="{87659B1E-C68B-4444-9314-10104E2D2BC8}" srcOrd="0" destOrd="0" presId="urn:microsoft.com/office/officeart/2005/8/layout/vList2"/>
    <dgm:cxn modelId="{A24B1D23-02EB-4C69-971D-B72A2876FD42}" type="presOf" srcId="{3F6E8736-0520-4DC8-A58B-B2501D3F18E0}" destId="{5185F310-7998-4A9D-9068-19B292573A74}" srcOrd="0" destOrd="0" presId="urn:microsoft.com/office/officeart/2005/8/layout/vList2"/>
    <dgm:cxn modelId="{DC80D18A-F967-4DF6-AEB8-0EFA1BEB4923}" srcId="{A963D934-9B52-4DBD-90AC-3637A1349355}" destId="{3F6E8736-0520-4DC8-A58B-B2501D3F18E0}" srcOrd="3" destOrd="0" parTransId="{CAE9B388-38A1-4BFF-A4DB-CFA9CBB2E0D4}" sibTransId="{2040D322-B065-4A2D-85EE-F807B513A741}"/>
    <dgm:cxn modelId="{121E7ED2-0A9F-4EAF-AD30-B6D6B450F4B8}" type="presOf" srcId="{67FDDC08-F77B-4420-B159-332DDEB38CE8}" destId="{809DF951-F3F1-4784-8470-F095F16F4D8E}" srcOrd="0" destOrd="0" presId="urn:microsoft.com/office/officeart/2005/8/layout/vList2"/>
    <dgm:cxn modelId="{677DA50F-6549-49B9-B929-A9BC72978F34}" type="presOf" srcId="{8203B056-36A7-4A75-B6D8-7F751DE56B60}" destId="{4FE298A3-B7BB-4F7F-93A0-B0B8E977F325}" srcOrd="0" destOrd="0" presId="urn:microsoft.com/office/officeart/2005/8/layout/vList2"/>
    <dgm:cxn modelId="{A8E7B852-31B8-40EB-8D50-BD9BDD6899E8}" type="presParOf" srcId="{87659B1E-C68B-4444-9314-10104E2D2BC8}" destId="{8A87BA99-45E3-4015-9DAD-955A66A45F3E}" srcOrd="0" destOrd="0" presId="urn:microsoft.com/office/officeart/2005/8/layout/vList2"/>
    <dgm:cxn modelId="{9EAAE334-3A2D-4A2B-9A96-08314BFC6A47}" type="presParOf" srcId="{87659B1E-C68B-4444-9314-10104E2D2BC8}" destId="{75306EC8-5907-4E22-941E-80959AC366A4}" srcOrd="1" destOrd="0" presId="urn:microsoft.com/office/officeart/2005/8/layout/vList2"/>
    <dgm:cxn modelId="{7A5B2D9B-6C0C-4F6C-B9FA-BCC25996A791}" type="presParOf" srcId="{87659B1E-C68B-4444-9314-10104E2D2BC8}" destId="{809DF951-F3F1-4784-8470-F095F16F4D8E}" srcOrd="2" destOrd="0" presId="urn:microsoft.com/office/officeart/2005/8/layout/vList2"/>
    <dgm:cxn modelId="{B6099AC5-4C56-4F58-8DD9-D380144535C1}" type="presParOf" srcId="{87659B1E-C68B-4444-9314-10104E2D2BC8}" destId="{85D67468-8690-44CA-96F2-1378F0B309F1}" srcOrd="3" destOrd="0" presId="urn:microsoft.com/office/officeart/2005/8/layout/vList2"/>
    <dgm:cxn modelId="{2F079B14-E064-4B15-940E-472C16BB7BD4}" type="presParOf" srcId="{87659B1E-C68B-4444-9314-10104E2D2BC8}" destId="{4FE298A3-B7BB-4F7F-93A0-B0B8E977F325}" srcOrd="4" destOrd="0" presId="urn:microsoft.com/office/officeart/2005/8/layout/vList2"/>
    <dgm:cxn modelId="{B8EBAD9A-8218-476D-9650-F17DCB9A8FE3}" type="presParOf" srcId="{87659B1E-C68B-4444-9314-10104E2D2BC8}" destId="{7A3DF64A-FAA9-42B3-AFFC-495743B09798}" srcOrd="5" destOrd="0" presId="urn:microsoft.com/office/officeart/2005/8/layout/vList2"/>
    <dgm:cxn modelId="{12AF283F-6093-4BE0-A4B5-D4EB5D8F9AAF}" type="presParOf" srcId="{87659B1E-C68B-4444-9314-10104E2D2BC8}" destId="{5185F310-7998-4A9D-9068-19B292573A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63D934-9B52-4DBD-90AC-3637A13493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FBCD931-55B0-4BEE-8434-468A49AB39DF}">
      <dgm:prSet phldrT="[Text]"/>
      <dgm:spPr>
        <a:solidFill>
          <a:schemeClr val="accent6"/>
        </a:solidFill>
      </dgm:spPr>
      <dgm:t>
        <a:bodyPr/>
        <a:lstStyle/>
        <a:p>
          <a:pPr rtl="0"/>
          <a:r>
            <a:rPr lang="en-AU" dirty="0" smtClean="0">
              <a:solidFill>
                <a:schemeClr val="tx1"/>
              </a:solidFill>
            </a:rPr>
            <a:t>Encourage all </a:t>
          </a:r>
          <a:r>
            <a:rPr lang="en-AU" dirty="0" smtClean="0">
              <a:solidFill>
                <a:schemeClr val="tx1"/>
              </a:solidFill>
            </a:rPr>
            <a:t>students </a:t>
          </a:r>
          <a:r>
            <a:rPr lang="en-AU" dirty="0" smtClean="0">
              <a:solidFill>
                <a:schemeClr val="tx1"/>
              </a:solidFill>
            </a:rPr>
            <a:t>to </a:t>
          </a:r>
          <a:r>
            <a:rPr lang="en-AU" dirty="0" smtClean="0">
              <a:solidFill>
                <a:schemeClr val="tx1"/>
              </a:solidFill>
            </a:rPr>
            <a:t>participate </a:t>
          </a:r>
          <a:endParaRPr lang="en-AU" dirty="0">
            <a:solidFill>
              <a:schemeClr val="tx1"/>
            </a:solidFill>
          </a:endParaRPr>
        </a:p>
      </dgm:t>
    </dgm:pt>
    <dgm:pt modelId="{90A49368-ECC2-41DC-84BC-648912E04243}" type="parTrans" cxnId="{3E81AC3C-9470-4244-B3CB-0D461EBC44A3}">
      <dgm:prSet/>
      <dgm:spPr/>
      <dgm:t>
        <a:bodyPr/>
        <a:lstStyle/>
        <a:p>
          <a:endParaRPr lang="en-AU"/>
        </a:p>
      </dgm:t>
    </dgm:pt>
    <dgm:pt modelId="{A06CEC4B-1C31-4FC2-90AA-25EDCF771009}" type="sibTrans" cxnId="{3E81AC3C-9470-4244-B3CB-0D461EBC44A3}">
      <dgm:prSet/>
      <dgm:spPr/>
      <dgm:t>
        <a:bodyPr/>
        <a:lstStyle/>
        <a:p>
          <a:endParaRPr lang="en-AU"/>
        </a:p>
      </dgm:t>
    </dgm:pt>
    <dgm:pt modelId="{67FDDC08-F77B-4420-B159-332DDEB38CE8}">
      <dgm:prSet phldrT="[Text]"/>
      <dgm:spPr>
        <a:solidFill>
          <a:schemeClr val="accent6"/>
        </a:solidFill>
      </dgm:spPr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Design and implement engaging teaching programs, that meet curriculum, assessment and reporting guidelines</a:t>
          </a:r>
          <a:endParaRPr lang="en-AU" dirty="0">
            <a:solidFill>
              <a:schemeClr val="tx1"/>
            </a:solidFill>
          </a:endParaRPr>
        </a:p>
      </dgm:t>
    </dgm:pt>
    <dgm:pt modelId="{79B60255-34E9-4A09-8AB1-2501F8C015F4}" type="parTrans" cxnId="{E8AD8D23-62D0-4962-B6FD-5C5E46F2A86D}">
      <dgm:prSet/>
      <dgm:spPr/>
      <dgm:t>
        <a:bodyPr/>
        <a:lstStyle/>
        <a:p>
          <a:endParaRPr lang="en-AU"/>
        </a:p>
      </dgm:t>
    </dgm:pt>
    <dgm:pt modelId="{44320A22-970D-444D-92B6-D9146533ECBA}" type="sibTrans" cxnId="{E8AD8D23-62D0-4962-B6FD-5C5E46F2A86D}">
      <dgm:prSet/>
      <dgm:spPr/>
      <dgm:t>
        <a:bodyPr/>
        <a:lstStyle/>
        <a:p>
          <a:endParaRPr lang="en-AU"/>
        </a:p>
      </dgm:t>
    </dgm:pt>
    <dgm:pt modelId="{8203B056-36A7-4A75-B6D8-7F751DE56B60}">
      <dgm:prSet phldrT="[Text]"/>
      <dgm:spPr>
        <a:solidFill>
          <a:schemeClr val="accent6"/>
        </a:solidFill>
      </dgm:spPr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Use feedback and assessment to analyze and support their students</a:t>
          </a:r>
          <a:endParaRPr lang="en-AU" dirty="0">
            <a:solidFill>
              <a:schemeClr val="tx1"/>
            </a:solidFill>
          </a:endParaRPr>
        </a:p>
      </dgm:t>
    </dgm:pt>
    <dgm:pt modelId="{4644747E-CE1B-42FD-876E-38DB5FEE3AE7}" type="parTrans" cxnId="{488B1CFA-18A4-45F3-A10B-96D1371AAE20}">
      <dgm:prSet/>
      <dgm:spPr/>
      <dgm:t>
        <a:bodyPr/>
        <a:lstStyle/>
        <a:p>
          <a:endParaRPr lang="en-AU"/>
        </a:p>
      </dgm:t>
    </dgm:pt>
    <dgm:pt modelId="{9A37935D-CE06-4A4E-84B7-F5A4C5C17342}" type="sibTrans" cxnId="{488B1CFA-18A4-45F3-A10B-96D1371AAE20}">
      <dgm:prSet/>
      <dgm:spPr/>
      <dgm:t>
        <a:bodyPr/>
        <a:lstStyle/>
        <a:p>
          <a:endParaRPr lang="en-AU"/>
        </a:p>
      </dgm:t>
    </dgm:pt>
    <dgm:pt modelId="{4572F1A0-6103-40AB-A5AF-92091ECCAEA2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Behave professionally and ethically</a:t>
          </a:r>
          <a:endParaRPr lang="en-AU" dirty="0">
            <a:solidFill>
              <a:schemeClr val="tx1"/>
            </a:solidFill>
          </a:endParaRPr>
        </a:p>
      </dgm:t>
    </dgm:pt>
    <dgm:pt modelId="{D61E2FB9-AE58-4E50-8F8E-782800E13D1A}" type="parTrans" cxnId="{04B79FB9-DED7-4A12-9BBE-0F64B492CF68}">
      <dgm:prSet/>
      <dgm:spPr/>
      <dgm:t>
        <a:bodyPr/>
        <a:lstStyle/>
        <a:p>
          <a:endParaRPr lang="en-AU"/>
        </a:p>
      </dgm:t>
    </dgm:pt>
    <dgm:pt modelId="{6F64C3D8-EBEF-4C39-B702-75BC32E37A0E}" type="sibTrans" cxnId="{04B79FB9-DED7-4A12-9BBE-0F64B492CF68}">
      <dgm:prSet/>
      <dgm:spPr/>
      <dgm:t>
        <a:bodyPr/>
        <a:lstStyle/>
        <a:p>
          <a:endParaRPr lang="en-AU"/>
        </a:p>
      </dgm:t>
    </dgm:pt>
    <dgm:pt modelId="{87659B1E-C68B-4444-9314-10104E2D2BC8}" type="pres">
      <dgm:prSet presAssocID="{A963D934-9B52-4DBD-90AC-3637A13493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A87BA99-45E3-4015-9DAD-955A66A45F3E}" type="pres">
      <dgm:prSet presAssocID="{EFBCD931-55B0-4BEE-8434-468A49AB39D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306EC8-5907-4E22-941E-80959AC366A4}" type="pres">
      <dgm:prSet presAssocID="{A06CEC4B-1C31-4FC2-90AA-25EDCF771009}" presName="spacer" presStyleCnt="0"/>
      <dgm:spPr/>
    </dgm:pt>
    <dgm:pt modelId="{809DF951-F3F1-4784-8470-F095F16F4D8E}" type="pres">
      <dgm:prSet presAssocID="{67FDDC08-F77B-4420-B159-332DDEB38CE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5D67468-8690-44CA-96F2-1378F0B309F1}" type="pres">
      <dgm:prSet presAssocID="{44320A22-970D-444D-92B6-D9146533ECBA}" presName="spacer" presStyleCnt="0"/>
      <dgm:spPr/>
    </dgm:pt>
    <dgm:pt modelId="{4FE298A3-B7BB-4F7F-93A0-B0B8E977F325}" type="pres">
      <dgm:prSet presAssocID="{8203B056-36A7-4A75-B6D8-7F751DE56B6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81256B-5967-4B9D-B810-D0D4189E2F89}" type="pres">
      <dgm:prSet presAssocID="{9A37935D-CE06-4A4E-84B7-F5A4C5C17342}" presName="spacer" presStyleCnt="0"/>
      <dgm:spPr/>
    </dgm:pt>
    <dgm:pt modelId="{F82BC311-984C-4A5F-AB34-33DBFFF1CC90}" type="pres">
      <dgm:prSet presAssocID="{4572F1A0-6103-40AB-A5AF-92091ECCAEA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8AD8D23-62D0-4962-B6FD-5C5E46F2A86D}" srcId="{A963D934-9B52-4DBD-90AC-3637A1349355}" destId="{67FDDC08-F77B-4420-B159-332DDEB38CE8}" srcOrd="1" destOrd="0" parTransId="{79B60255-34E9-4A09-8AB1-2501F8C015F4}" sibTransId="{44320A22-970D-444D-92B6-D9146533ECBA}"/>
    <dgm:cxn modelId="{775E6A9B-27B9-4BF6-8542-54492ACD3711}" type="presOf" srcId="{EFBCD931-55B0-4BEE-8434-468A49AB39DF}" destId="{8A87BA99-45E3-4015-9DAD-955A66A45F3E}" srcOrd="0" destOrd="0" presId="urn:microsoft.com/office/officeart/2005/8/layout/vList2"/>
    <dgm:cxn modelId="{488B1CFA-18A4-45F3-A10B-96D1371AAE20}" srcId="{A963D934-9B52-4DBD-90AC-3637A1349355}" destId="{8203B056-36A7-4A75-B6D8-7F751DE56B60}" srcOrd="2" destOrd="0" parTransId="{4644747E-CE1B-42FD-876E-38DB5FEE3AE7}" sibTransId="{9A37935D-CE06-4A4E-84B7-F5A4C5C17342}"/>
    <dgm:cxn modelId="{3E81AC3C-9470-4244-B3CB-0D461EBC44A3}" srcId="{A963D934-9B52-4DBD-90AC-3637A1349355}" destId="{EFBCD931-55B0-4BEE-8434-468A49AB39DF}" srcOrd="0" destOrd="0" parTransId="{90A49368-ECC2-41DC-84BC-648912E04243}" sibTransId="{A06CEC4B-1C31-4FC2-90AA-25EDCF771009}"/>
    <dgm:cxn modelId="{083E0B9B-09BF-4311-9195-A2BBC8045E50}" type="presOf" srcId="{4572F1A0-6103-40AB-A5AF-92091ECCAEA2}" destId="{F82BC311-984C-4A5F-AB34-33DBFFF1CC90}" srcOrd="0" destOrd="0" presId="urn:microsoft.com/office/officeart/2005/8/layout/vList2"/>
    <dgm:cxn modelId="{04B79FB9-DED7-4A12-9BBE-0F64B492CF68}" srcId="{A963D934-9B52-4DBD-90AC-3637A1349355}" destId="{4572F1A0-6103-40AB-A5AF-92091ECCAEA2}" srcOrd="3" destOrd="0" parTransId="{D61E2FB9-AE58-4E50-8F8E-782800E13D1A}" sibTransId="{6F64C3D8-EBEF-4C39-B702-75BC32E37A0E}"/>
    <dgm:cxn modelId="{273FB99D-55A1-4728-90C9-92528F51CBE5}" type="presOf" srcId="{67FDDC08-F77B-4420-B159-332DDEB38CE8}" destId="{809DF951-F3F1-4784-8470-F095F16F4D8E}" srcOrd="0" destOrd="0" presId="urn:microsoft.com/office/officeart/2005/8/layout/vList2"/>
    <dgm:cxn modelId="{53C56E8B-0D5B-4B80-BC4F-526741CB4D77}" type="presOf" srcId="{A963D934-9B52-4DBD-90AC-3637A1349355}" destId="{87659B1E-C68B-4444-9314-10104E2D2BC8}" srcOrd="0" destOrd="0" presId="urn:microsoft.com/office/officeart/2005/8/layout/vList2"/>
    <dgm:cxn modelId="{2CD04661-535B-4CB9-864F-06BAE76323F4}" type="presOf" srcId="{8203B056-36A7-4A75-B6D8-7F751DE56B60}" destId="{4FE298A3-B7BB-4F7F-93A0-B0B8E977F325}" srcOrd="0" destOrd="0" presId="urn:microsoft.com/office/officeart/2005/8/layout/vList2"/>
    <dgm:cxn modelId="{16FEA8C5-C4E0-482C-9C05-17D2B59949B8}" type="presParOf" srcId="{87659B1E-C68B-4444-9314-10104E2D2BC8}" destId="{8A87BA99-45E3-4015-9DAD-955A66A45F3E}" srcOrd="0" destOrd="0" presId="urn:microsoft.com/office/officeart/2005/8/layout/vList2"/>
    <dgm:cxn modelId="{1575F154-471C-471C-884D-BEFF1DFEEC5C}" type="presParOf" srcId="{87659B1E-C68B-4444-9314-10104E2D2BC8}" destId="{75306EC8-5907-4E22-941E-80959AC366A4}" srcOrd="1" destOrd="0" presId="urn:microsoft.com/office/officeart/2005/8/layout/vList2"/>
    <dgm:cxn modelId="{CE5640F9-39E0-4237-8373-4FDD5985FE7A}" type="presParOf" srcId="{87659B1E-C68B-4444-9314-10104E2D2BC8}" destId="{809DF951-F3F1-4784-8470-F095F16F4D8E}" srcOrd="2" destOrd="0" presId="urn:microsoft.com/office/officeart/2005/8/layout/vList2"/>
    <dgm:cxn modelId="{5CA01DB8-B3D1-42DA-94E2-3B4830E8EFC9}" type="presParOf" srcId="{87659B1E-C68B-4444-9314-10104E2D2BC8}" destId="{85D67468-8690-44CA-96F2-1378F0B309F1}" srcOrd="3" destOrd="0" presId="urn:microsoft.com/office/officeart/2005/8/layout/vList2"/>
    <dgm:cxn modelId="{A1C77053-944B-4B65-9487-526EEE33BC8C}" type="presParOf" srcId="{87659B1E-C68B-4444-9314-10104E2D2BC8}" destId="{4FE298A3-B7BB-4F7F-93A0-B0B8E977F325}" srcOrd="4" destOrd="0" presId="urn:microsoft.com/office/officeart/2005/8/layout/vList2"/>
    <dgm:cxn modelId="{0EAE5BFF-D8F2-4A9F-84D9-E404433D65FF}" type="presParOf" srcId="{87659B1E-C68B-4444-9314-10104E2D2BC8}" destId="{8981256B-5967-4B9D-B810-D0D4189E2F89}" srcOrd="5" destOrd="0" presId="urn:microsoft.com/office/officeart/2005/8/layout/vList2"/>
    <dgm:cxn modelId="{485C0896-2899-4D7A-B3F9-FDC7EB02E518}" type="presParOf" srcId="{87659B1E-C68B-4444-9314-10104E2D2BC8}" destId="{F82BC311-984C-4A5F-AB34-33DBFFF1CC9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63D934-9B52-4DBD-90AC-3637A13493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FBCD931-55B0-4BEE-8434-468A49AB39DF}">
      <dgm:prSet phldrT="[Text]"/>
      <dgm:spPr>
        <a:solidFill>
          <a:schemeClr val="accent6"/>
        </a:solidFill>
      </dgm:spPr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Use a range of sources, including student results, to evaluate their teaching and adjust programs to better meet student needs</a:t>
          </a:r>
          <a:endParaRPr lang="en-AU" dirty="0">
            <a:solidFill>
              <a:schemeClr val="tx1"/>
            </a:solidFill>
          </a:endParaRPr>
        </a:p>
      </dgm:t>
    </dgm:pt>
    <dgm:pt modelId="{90A49368-ECC2-41DC-84BC-648912E04243}" type="parTrans" cxnId="{3E81AC3C-9470-4244-B3CB-0D461EBC44A3}">
      <dgm:prSet/>
      <dgm:spPr/>
      <dgm:t>
        <a:bodyPr/>
        <a:lstStyle/>
        <a:p>
          <a:endParaRPr lang="en-AU"/>
        </a:p>
      </dgm:t>
    </dgm:pt>
    <dgm:pt modelId="{A06CEC4B-1C31-4FC2-90AA-25EDCF771009}" type="sibTrans" cxnId="{3E81AC3C-9470-4244-B3CB-0D461EBC44A3}">
      <dgm:prSet/>
      <dgm:spPr/>
      <dgm:t>
        <a:bodyPr/>
        <a:lstStyle/>
        <a:p>
          <a:endParaRPr lang="en-AU"/>
        </a:p>
      </dgm:t>
    </dgm:pt>
    <dgm:pt modelId="{67FDDC08-F77B-4420-B159-332DDEB38CE8}">
      <dgm:prSet phldrT="[Text]"/>
      <dgm:spPr>
        <a:solidFill>
          <a:schemeClr val="accent6"/>
        </a:solidFill>
      </dgm:spPr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Be an active member of the profession</a:t>
          </a:r>
          <a:endParaRPr lang="en-AU" dirty="0">
            <a:solidFill>
              <a:schemeClr val="tx1"/>
            </a:solidFill>
          </a:endParaRPr>
        </a:p>
      </dgm:t>
    </dgm:pt>
    <dgm:pt modelId="{79B60255-34E9-4A09-8AB1-2501F8C015F4}" type="parTrans" cxnId="{E8AD8D23-62D0-4962-B6FD-5C5E46F2A86D}">
      <dgm:prSet/>
      <dgm:spPr/>
      <dgm:t>
        <a:bodyPr/>
        <a:lstStyle/>
        <a:p>
          <a:endParaRPr lang="en-AU"/>
        </a:p>
      </dgm:t>
    </dgm:pt>
    <dgm:pt modelId="{44320A22-970D-444D-92B6-D9146533ECBA}" type="sibTrans" cxnId="{E8AD8D23-62D0-4962-B6FD-5C5E46F2A86D}">
      <dgm:prSet/>
      <dgm:spPr/>
      <dgm:t>
        <a:bodyPr/>
        <a:lstStyle/>
        <a:p>
          <a:endParaRPr lang="en-AU"/>
        </a:p>
      </dgm:t>
    </dgm:pt>
    <dgm:pt modelId="{8203B056-36A7-4A75-B6D8-7F751DE56B60}">
      <dgm:prSet phldrT="[Text]"/>
      <dgm:spPr>
        <a:solidFill>
          <a:schemeClr val="accent6"/>
        </a:solidFill>
      </dgm:spPr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Work collaboratively with colleagues and communicate effectively</a:t>
          </a:r>
        </a:p>
      </dgm:t>
    </dgm:pt>
    <dgm:pt modelId="{4644747E-CE1B-42FD-876E-38DB5FEE3AE7}" type="parTrans" cxnId="{488B1CFA-18A4-45F3-A10B-96D1371AAE20}">
      <dgm:prSet/>
      <dgm:spPr/>
      <dgm:t>
        <a:bodyPr/>
        <a:lstStyle/>
        <a:p>
          <a:endParaRPr lang="en-AU"/>
        </a:p>
      </dgm:t>
    </dgm:pt>
    <dgm:pt modelId="{9A37935D-CE06-4A4E-84B7-F5A4C5C17342}" type="sibTrans" cxnId="{488B1CFA-18A4-45F3-A10B-96D1371AAE20}">
      <dgm:prSet/>
      <dgm:spPr/>
      <dgm:t>
        <a:bodyPr/>
        <a:lstStyle/>
        <a:p>
          <a:endParaRPr lang="en-AU"/>
        </a:p>
      </dgm:t>
    </dgm:pt>
    <dgm:pt modelId="{B1C3670B-0BD1-49B9-99CB-E3B03B2C7C52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AU" dirty="0" smtClean="0">
              <a:solidFill>
                <a:schemeClr val="tx1"/>
              </a:solidFill>
            </a:rPr>
            <a:t>Behave professionally and ethically in all forums</a:t>
          </a:r>
          <a:endParaRPr lang="en-AU" dirty="0">
            <a:solidFill>
              <a:schemeClr val="tx1"/>
            </a:solidFill>
          </a:endParaRPr>
        </a:p>
      </dgm:t>
    </dgm:pt>
    <dgm:pt modelId="{76101DD1-C595-4AE3-9362-1253FA74A02A}" type="parTrans" cxnId="{B6EA9B35-AB85-4E5D-A0A5-9D77C66B4525}">
      <dgm:prSet/>
      <dgm:spPr/>
      <dgm:t>
        <a:bodyPr/>
        <a:lstStyle/>
        <a:p>
          <a:endParaRPr lang="en-AU"/>
        </a:p>
      </dgm:t>
    </dgm:pt>
    <dgm:pt modelId="{36AEF8AA-C33A-436C-AB50-3915CD678637}" type="sibTrans" cxnId="{B6EA9B35-AB85-4E5D-A0A5-9D77C66B4525}">
      <dgm:prSet/>
      <dgm:spPr/>
      <dgm:t>
        <a:bodyPr/>
        <a:lstStyle/>
        <a:p>
          <a:endParaRPr lang="en-AU"/>
        </a:p>
      </dgm:t>
    </dgm:pt>
    <dgm:pt modelId="{87659B1E-C68B-4444-9314-10104E2D2BC8}" type="pres">
      <dgm:prSet presAssocID="{A963D934-9B52-4DBD-90AC-3637A13493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A87BA99-45E3-4015-9DAD-955A66A45F3E}" type="pres">
      <dgm:prSet presAssocID="{EFBCD931-55B0-4BEE-8434-468A49AB39D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306EC8-5907-4E22-941E-80959AC366A4}" type="pres">
      <dgm:prSet presAssocID="{A06CEC4B-1C31-4FC2-90AA-25EDCF771009}" presName="spacer" presStyleCnt="0"/>
      <dgm:spPr/>
    </dgm:pt>
    <dgm:pt modelId="{809DF951-F3F1-4784-8470-F095F16F4D8E}" type="pres">
      <dgm:prSet presAssocID="{67FDDC08-F77B-4420-B159-332DDEB38CE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5D67468-8690-44CA-96F2-1378F0B309F1}" type="pres">
      <dgm:prSet presAssocID="{44320A22-970D-444D-92B6-D9146533ECBA}" presName="spacer" presStyleCnt="0"/>
      <dgm:spPr/>
    </dgm:pt>
    <dgm:pt modelId="{4FE298A3-B7BB-4F7F-93A0-B0B8E977F325}" type="pres">
      <dgm:prSet presAssocID="{8203B056-36A7-4A75-B6D8-7F751DE56B6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663A2D1-C3EA-4336-9DB3-08BD27CC9EC7}" type="pres">
      <dgm:prSet presAssocID="{9A37935D-CE06-4A4E-84B7-F5A4C5C17342}" presName="spacer" presStyleCnt="0"/>
      <dgm:spPr/>
    </dgm:pt>
    <dgm:pt modelId="{67E28AF9-0ADA-480D-AE71-3CB0C40F132F}" type="pres">
      <dgm:prSet presAssocID="{B1C3670B-0BD1-49B9-99CB-E3B03B2C7C5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88B1CFA-18A4-45F3-A10B-96D1371AAE20}" srcId="{A963D934-9B52-4DBD-90AC-3637A1349355}" destId="{8203B056-36A7-4A75-B6D8-7F751DE56B60}" srcOrd="2" destOrd="0" parTransId="{4644747E-CE1B-42FD-876E-38DB5FEE3AE7}" sibTransId="{9A37935D-CE06-4A4E-84B7-F5A4C5C17342}"/>
    <dgm:cxn modelId="{09B4CF1B-5B13-4FA2-8F37-6AC4A158607A}" type="presOf" srcId="{B1C3670B-0BD1-49B9-99CB-E3B03B2C7C52}" destId="{67E28AF9-0ADA-480D-AE71-3CB0C40F132F}" srcOrd="0" destOrd="0" presId="urn:microsoft.com/office/officeart/2005/8/layout/vList2"/>
    <dgm:cxn modelId="{1059D1C4-CBE8-46D4-8A78-9C6B1141CAA7}" type="presOf" srcId="{67FDDC08-F77B-4420-B159-332DDEB38CE8}" destId="{809DF951-F3F1-4784-8470-F095F16F4D8E}" srcOrd="0" destOrd="0" presId="urn:microsoft.com/office/officeart/2005/8/layout/vList2"/>
    <dgm:cxn modelId="{E8AD8D23-62D0-4962-B6FD-5C5E46F2A86D}" srcId="{A963D934-9B52-4DBD-90AC-3637A1349355}" destId="{67FDDC08-F77B-4420-B159-332DDEB38CE8}" srcOrd="1" destOrd="0" parTransId="{79B60255-34E9-4A09-8AB1-2501F8C015F4}" sibTransId="{44320A22-970D-444D-92B6-D9146533ECBA}"/>
    <dgm:cxn modelId="{D06A4ED6-0B6B-4016-ACAA-1675DA72FE41}" type="presOf" srcId="{8203B056-36A7-4A75-B6D8-7F751DE56B60}" destId="{4FE298A3-B7BB-4F7F-93A0-B0B8E977F325}" srcOrd="0" destOrd="0" presId="urn:microsoft.com/office/officeart/2005/8/layout/vList2"/>
    <dgm:cxn modelId="{074FC7A1-FBEF-4DC9-9B67-D7AAC5948853}" type="presOf" srcId="{EFBCD931-55B0-4BEE-8434-468A49AB39DF}" destId="{8A87BA99-45E3-4015-9DAD-955A66A45F3E}" srcOrd="0" destOrd="0" presId="urn:microsoft.com/office/officeart/2005/8/layout/vList2"/>
    <dgm:cxn modelId="{3E81AC3C-9470-4244-B3CB-0D461EBC44A3}" srcId="{A963D934-9B52-4DBD-90AC-3637A1349355}" destId="{EFBCD931-55B0-4BEE-8434-468A49AB39DF}" srcOrd="0" destOrd="0" parTransId="{90A49368-ECC2-41DC-84BC-648912E04243}" sibTransId="{A06CEC4B-1C31-4FC2-90AA-25EDCF771009}"/>
    <dgm:cxn modelId="{6CA5011C-3062-461F-8B95-CBADC7AA5C9E}" type="presOf" srcId="{A963D934-9B52-4DBD-90AC-3637A1349355}" destId="{87659B1E-C68B-4444-9314-10104E2D2BC8}" srcOrd="0" destOrd="0" presId="urn:microsoft.com/office/officeart/2005/8/layout/vList2"/>
    <dgm:cxn modelId="{B6EA9B35-AB85-4E5D-A0A5-9D77C66B4525}" srcId="{A963D934-9B52-4DBD-90AC-3637A1349355}" destId="{B1C3670B-0BD1-49B9-99CB-E3B03B2C7C52}" srcOrd="3" destOrd="0" parTransId="{76101DD1-C595-4AE3-9362-1253FA74A02A}" sibTransId="{36AEF8AA-C33A-436C-AB50-3915CD678637}"/>
    <dgm:cxn modelId="{D864230E-168B-497F-BC62-3E7E5D7C1C80}" type="presParOf" srcId="{87659B1E-C68B-4444-9314-10104E2D2BC8}" destId="{8A87BA99-45E3-4015-9DAD-955A66A45F3E}" srcOrd="0" destOrd="0" presId="urn:microsoft.com/office/officeart/2005/8/layout/vList2"/>
    <dgm:cxn modelId="{B69F4DEE-A8F1-4D40-A2D2-2CD5E1B942B8}" type="presParOf" srcId="{87659B1E-C68B-4444-9314-10104E2D2BC8}" destId="{75306EC8-5907-4E22-941E-80959AC366A4}" srcOrd="1" destOrd="0" presId="urn:microsoft.com/office/officeart/2005/8/layout/vList2"/>
    <dgm:cxn modelId="{5FEBD644-F4AE-403B-B271-8441A8E6BE2E}" type="presParOf" srcId="{87659B1E-C68B-4444-9314-10104E2D2BC8}" destId="{809DF951-F3F1-4784-8470-F095F16F4D8E}" srcOrd="2" destOrd="0" presId="urn:microsoft.com/office/officeart/2005/8/layout/vList2"/>
    <dgm:cxn modelId="{A902A3EB-867B-458B-A102-DC71D5FF379B}" type="presParOf" srcId="{87659B1E-C68B-4444-9314-10104E2D2BC8}" destId="{85D67468-8690-44CA-96F2-1378F0B309F1}" srcOrd="3" destOrd="0" presId="urn:microsoft.com/office/officeart/2005/8/layout/vList2"/>
    <dgm:cxn modelId="{25D6E3AD-03AE-487C-8071-1CB82613BEEC}" type="presParOf" srcId="{87659B1E-C68B-4444-9314-10104E2D2BC8}" destId="{4FE298A3-B7BB-4F7F-93A0-B0B8E977F325}" srcOrd="4" destOrd="0" presId="urn:microsoft.com/office/officeart/2005/8/layout/vList2"/>
    <dgm:cxn modelId="{BA130DF8-F771-4B33-B8E2-6B18F1ADD50D}" type="presParOf" srcId="{87659B1E-C68B-4444-9314-10104E2D2BC8}" destId="{B663A2D1-C3EA-4336-9DB3-08BD27CC9EC7}" srcOrd="5" destOrd="0" presId="urn:microsoft.com/office/officeart/2005/8/layout/vList2"/>
    <dgm:cxn modelId="{5A528753-0E2F-4898-97CF-94F6572EC541}" type="presParOf" srcId="{87659B1E-C68B-4444-9314-10104E2D2BC8}" destId="{67E28AF9-0ADA-480D-AE71-3CB0C40F13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A8F77-0903-491C-A160-5A99753B680A}">
      <dsp:nvSpPr>
        <dsp:cNvPr id="0" name=""/>
        <dsp:cNvSpPr/>
      </dsp:nvSpPr>
      <dsp:spPr>
        <a:xfrm>
          <a:off x="1506536" y="2077"/>
          <a:ext cx="5184766" cy="13710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b="1" kern="1200" baseline="0" dirty="0" smtClean="0">
              <a:solidFill>
                <a:srgbClr val="191919"/>
              </a:solidFill>
            </a:rPr>
            <a:t>Professional Knowledge 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kern="1200" baseline="0" dirty="0" smtClean="0">
              <a:solidFill>
                <a:srgbClr val="191919"/>
              </a:solidFill>
            </a:rPr>
            <a:t>Standards 1 &amp; 2</a:t>
          </a:r>
          <a:endParaRPr lang="en-AU" sz="3100" kern="1200" dirty="0">
            <a:solidFill>
              <a:srgbClr val="191919"/>
            </a:solidFill>
          </a:endParaRPr>
        </a:p>
      </dsp:txBody>
      <dsp:txXfrm>
        <a:off x="1573467" y="69008"/>
        <a:ext cx="5050904" cy="1237217"/>
      </dsp:txXfrm>
    </dsp:sp>
    <dsp:sp modelId="{D0A335DC-76C3-4F9D-BDD3-5BF160612D84}">
      <dsp:nvSpPr>
        <dsp:cNvPr id="0" name=""/>
        <dsp:cNvSpPr/>
      </dsp:nvSpPr>
      <dsp:spPr>
        <a:xfrm>
          <a:off x="1506536" y="1441710"/>
          <a:ext cx="5203816" cy="13710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000" b="1" kern="1200" baseline="0" dirty="0" smtClean="0">
              <a:solidFill>
                <a:srgbClr val="191919"/>
              </a:solidFill>
            </a:rPr>
            <a:t>Professional Practice </a:t>
          </a:r>
        </a:p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000" kern="1200" baseline="0" dirty="0" smtClean="0">
              <a:solidFill>
                <a:srgbClr val="191919"/>
              </a:solidFill>
            </a:rPr>
            <a:t>Standards 3, 4 &amp; 5 </a:t>
          </a:r>
          <a:endParaRPr lang="en-AU" sz="3000" kern="1200" dirty="0">
            <a:solidFill>
              <a:srgbClr val="191919"/>
            </a:solidFill>
          </a:endParaRPr>
        </a:p>
      </dsp:txBody>
      <dsp:txXfrm>
        <a:off x="1573467" y="1508641"/>
        <a:ext cx="5069954" cy="1237217"/>
      </dsp:txXfrm>
    </dsp:sp>
    <dsp:sp modelId="{510AF731-1756-4808-AAF2-68FFB829DFB1}">
      <dsp:nvSpPr>
        <dsp:cNvPr id="0" name=""/>
        <dsp:cNvSpPr/>
      </dsp:nvSpPr>
      <dsp:spPr>
        <a:xfrm>
          <a:off x="1525586" y="2883420"/>
          <a:ext cx="5216526" cy="13710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900" b="1" kern="1200" baseline="0" dirty="0" smtClean="0">
              <a:solidFill>
                <a:srgbClr val="191919"/>
              </a:solidFill>
            </a:rPr>
            <a:t>Professional Engagement </a:t>
          </a:r>
          <a:r>
            <a:rPr lang="en-AU" sz="2900" kern="1200" baseline="0" dirty="0" smtClean="0">
              <a:solidFill>
                <a:srgbClr val="191919"/>
              </a:solidFill>
            </a:rPr>
            <a:t>Standards 6 &amp; 7</a:t>
          </a:r>
          <a:endParaRPr lang="en-AU" sz="2900" kern="1200" dirty="0">
            <a:solidFill>
              <a:srgbClr val="191919"/>
            </a:solidFill>
          </a:endParaRPr>
        </a:p>
      </dsp:txBody>
      <dsp:txXfrm>
        <a:off x="1592517" y="2950351"/>
        <a:ext cx="5082664" cy="1237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0022E-F30C-4866-B7D6-2B490467DCF0}">
      <dsp:nvSpPr>
        <dsp:cNvPr id="0" name=""/>
        <dsp:cNvSpPr/>
      </dsp:nvSpPr>
      <dsp:spPr>
        <a:xfrm>
          <a:off x="0" y="441645"/>
          <a:ext cx="8651875" cy="1764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AFB2E-FDC6-4210-AAB3-BC145F9025EC}">
      <dsp:nvSpPr>
        <dsp:cNvPr id="0" name=""/>
        <dsp:cNvSpPr/>
      </dsp:nvSpPr>
      <dsp:spPr>
        <a:xfrm>
          <a:off x="414013" y="338408"/>
          <a:ext cx="8237861" cy="29230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914" tIns="0" rIns="22891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 Knowledge</a:t>
          </a:r>
          <a:endParaRPr lang="en-AU" sz="1800" b="1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282" y="352677"/>
        <a:ext cx="8209323" cy="263770"/>
      </dsp:txXfrm>
    </dsp:sp>
    <dsp:sp modelId="{987872A8-B678-491D-94BB-64FA9ED17237}">
      <dsp:nvSpPr>
        <dsp:cNvPr id="0" name=""/>
        <dsp:cNvSpPr/>
      </dsp:nvSpPr>
      <dsp:spPr>
        <a:xfrm>
          <a:off x="0" y="826354"/>
          <a:ext cx="8651875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91790-CCA7-4EB4-BCDD-8B21941152B0}">
      <dsp:nvSpPr>
        <dsp:cNvPr id="0" name=""/>
        <dsp:cNvSpPr/>
      </dsp:nvSpPr>
      <dsp:spPr>
        <a:xfrm>
          <a:off x="414013" y="692888"/>
          <a:ext cx="8237861" cy="27382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914" tIns="0" rIns="22891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0" kern="120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Standard 1         Know students and how they learn</a:t>
          </a:r>
          <a:endParaRPr lang="en-AU" sz="1800" b="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380" y="706255"/>
        <a:ext cx="8211127" cy="247094"/>
      </dsp:txXfrm>
    </dsp:sp>
    <dsp:sp modelId="{5C1A2B89-93D7-47F9-983D-8DEA47F554CA}">
      <dsp:nvSpPr>
        <dsp:cNvPr id="0" name=""/>
        <dsp:cNvSpPr/>
      </dsp:nvSpPr>
      <dsp:spPr>
        <a:xfrm>
          <a:off x="0" y="1206897"/>
          <a:ext cx="8651875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7F0DD-5810-4628-975B-6D6BDADB91D0}">
      <dsp:nvSpPr>
        <dsp:cNvPr id="0" name=""/>
        <dsp:cNvSpPr/>
      </dsp:nvSpPr>
      <dsp:spPr>
        <a:xfrm>
          <a:off x="414013" y="1085005"/>
          <a:ext cx="8237861" cy="26966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914" tIns="0" rIns="22891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0" kern="120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Standard 2         Know the content and how to teach it</a:t>
          </a:r>
          <a:endParaRPr lang="en-AU" sz="1800" b="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177" y="1098169"/>
        <a:ext cx="8211533" cy="243335"/>
      </dsp:txXfrm>
    </dsp:sp>
    <dsp:sp modelId="{A02FCDE2-CE3E-4F65-A5A0-43A919773097}">
      <dsp:nvSpPr>
        <dsp:cNvPr id="0" name=""/>
        <dsp:cNvSpPr/>
      </dsp:nvSpPr>
      <dsp:spPr>
        <a:xfrm>
          <a:off x="0" y="1612432"/>
          <a:ext cx="8651875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CE3C1-0833-41C4-80EC-0513E261A863}">
      <dsp:nvSpPr>
        <dsp:cNvPr id="0" name=""/>
        <dsp:cNvSpPr/>
      </dsp:nvSpPr>
      <dsp:spPr>
        <a:xfrm>
          <a:off x="414013" y="1573496"/>
          <a:ext cx="8237861" cy="29465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914" tIns="0" rIns="22891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 Practice</a:t>
          </a:r>
          <a:endParaRPr lang="en-AU" sz="18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397" y="1587880"/>
        <a:ext cx="8209093" cy="265886"/>
      </dsp:txXfrm>
    </dsp:sp>
    <dsp:sp modelId="{FA31478B-E40C-479A-9AD5-B27BBDC32C63}">
      <dsp:nvSpPr>
        <dsp:cNvPr id="0" name=""/>
        <dsp:cNvSpPr/>
      </dsp:nvSpPr>
      <dsp:spPr>
        <a:xfrm>
          <a:off x="0" y="2057074"/>
          <a:ext cx="8651875" cy="3262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24DB7-84E9-4038-9F7B-6893B4C01D59}">
      <dsp:nvSpPr>
        <dsp:cNvPr id="0" name=""/>
        <dsp:cNvSpPr/>
      </dsp:nvSpPr>
      <dsp:spPr>
        <a:xfrm>
          <a:off x="399296" y="1922541"/>
          <a:ext cx="8252578" cy="34328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914" tIns="0" rIns="22891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0" kern="120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Standard 3         Plan and implement effective teaching and learning</a:t>
          </a:r>
          <a:endParaRPr lang="en-AU" sz="1800" b="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054" y="1939299"/>
        <a:ext cx="8219062" cy="309770"/>
      </dsp:txXfrm>
    </dsp:sp>
    <dsp:sp modelId="{FCF90243-DDCF-4B0C-8C45-669D8EE3057A}">
      <dsp:nvSpPr>
        <dsp:cNvPr id="0" name=""/>
        <dsp:cNvSpPr/>
      </dsp:nvSpPr>
      <dsp:spPr>
        <a:xfrm>
          <a:off x="0" y="2693872"/>
          <a:ext cx="8651875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BC3D9-39BD-4CF7-90E4-ED1E98A7F5DA}">
      <dsp:nvSpPr>
        <dsp:cNvPr id="0" name=""/>
        <dsp:cNvSpPr/>
      </dsp:nvSpPr>
      <dsp:spPr>
        <a:xfrm>
          <a:off x="399296" y="2365841"/>
          <a:ext cx="8252578" cy="3665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914" tIns="0" rIns="22891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0" kern="120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Standard 4         Create and maintain supportive and safe learning 			  environments</a:t>
          </a:r>
          <a:endParaRPr lang="en-AU" sz="1800" b="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188" y="2383733"/>
        <a:ext cx="8216794" cy="330743"/>
      </dsp:txXfrm>
    </dsp:sp>
    <dsp:sp modelId="{55AD5315-CB06-45AD-8AD7-8CCF27C46314}">
      <dsp:nvSpPr>
        <dsp:cNvPr id="0" name=""/>
        <dsp:cNvSpPr/>
      </dsp:nvSpPr>
      <dsp:spPr>
        <a:xfrm>
          <a:off x="0" y="3009768"/>
          <a:ext cx="8651875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1C0F1-BDEA-48AF-9C30-4007C04E542D}">
      <dsp:nvSpPr>
        <dsp:cNvPr id="0" name=""/>
        <dsp:cNvSpPr/>
      </dsp:nvSpPr>
      <dsp:spPr>
        <a:xfrm>
          <a:off x="414013" y="2869972"/>
          <a:ext cx="8237861" cy="20501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914" tIns="0" rIns="22891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0" kern="120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Standard 5         Assess, provide feedback and report on student learning</a:t>
          </a:r>
          <a:endParaRPr lang="en-AU" sz="1800" b="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021" y="2879980"/>
        <a:ext cx="8217845" cy="184999"/>
      </dsp:txXfrm>
    </dsp:sp>
    <dsp:sp modelId="{9B7BCEC3-C17E-4A9A-AB48-BC3E423DDE86}">
      <dsp:nvSpPr>
        <dsp:cNvPr id="0" name=""/>
        <dsp:cNvSpPr/>
      </dsp:nvSpPr>
      <dsp:spPr>
        <a:xfrm>
          <a:off x="0" y="3439312"/>
          <a:ext cx="8651875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3E838-10DC-4189-8CCD-3FB9D4D3523D}">
      <dsp:nvSpPr>
        <dsp:cNvPr id="0" name=""/>
        <dsp:cNvSpPr/>
      </dsp:nvSpPr>
      <dsp:spPr>
        <a:xfrm>
          <a:off x="414013" y="3281118"/>
          <a:ext cx="8237861" cy="31866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914" tIns="0" rIns="228914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 Engagement</a:t>
          </a:r>
          <a:endParaRPr lang="en-AU" sz="180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569" y="3296674"/>
        <a:ext cx="8206749" cy="287551"/>
      </dsp:txXfrm>
    </dsp:sp>
    <dsp:sp modelId="{B4E90C2C-3F5A-48C8-B54E-F61470AB3090}">
      <dsp:nvSpPr>
        <dsp:cNvPr id="0" name=""/>
        <dsp:cNvSpPr/>
      </dsp:nvSpPr>
      <dsp:spPr>
        <a:xfrm>
          <a:off x="0" y="3936708"/>
          <a:ext cx="8651875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2E870-3DBE-480B-B2BE-C59AF7606EBE}">
      <dsp:nvSpPr>
        <dsp:cNvPr id="0" name=""/>
        <dsp:cNvSpPr/>
      </dsp:nvSpPr>
      <dsp:spPr>
        <a:xfrm>
          <a:off x="414013" y="3653512"/>
          <a:ext cx="8237861" cy="38651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914" tIns="0" rIns="22891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0" kern="120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Standard 6         Engage in professional learning</a:t>
          </a:r>
          <a:endParaRPr lang="en-AU" sz="1800" b="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881" y="3672380"/>
        <a:ext cx="8200125" cy="348779"/>
      </dsp:txXfrm>
    </dsp:sp>
    <dsp:sp modelId="{6B8F4734-A5FE-40AC-B4D0-F905469B8F57}">
      <dsp:nvSpPr>
        <dsp:cNvPr id="0" name=""/>
        <dsp:cNvSpPr/>
      </dsp:nvSpPr>
      <dsp:spPr>
        <a:xfrm>
          <a:off x="0" y="4427105"/>
          <a:ext cx="8651875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5E1FE-3000-4B41-9BFA-ECD37BE385FD}">
      <dsp:nvSpPr>
        <dsp:cNvPr id="0" name=""/>
        <dsp:cNvSpPr/>
      </dsp:nvSpPr>
      <dsp:spPr>
        <a:xfrm>
          <a:off x="411893" y="4150908"/>
          <a:ext cx="8237861" cy="37951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914" tIns="0" rIns="22891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0" kern="120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Standard </a:t>
          </a:r>
          <a:r>
            <a:rPr lang="en-US" sz="1800" b="0" kern="120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         Engage professionally with colleagues, parents/</a:t>
          </a:r>
          <a:r>
            <a:rPr lang="en-US" sz="1800" b="0" kern="1200" baseline="0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carers</a:t>
          </a:r>
          <a:r>
            <a:rPr lang="en-US" sz="1800" b="0" kern="1200" baseline="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and 		  the community</a:t>
          </a:r>
          <a:endParaRPr lang="en-AU" sz="1800" b="0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419" y="4169434"/>
        <a:ext cx="8200809" cy="3424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7BA99-45E3-4015-9DAD-955A66A45F3E}">
      <dsp:nvSpPr>
        <dsp:cNvPr id="0" name=""/>
        <dsp:cNvSpPr/>
      </dsp:nvSpPr>
      <dsp:spPr>
        <a:xfrm>
          <a:off x="0" y="28277"/>
          <a:ext cx="8078525" cy="9172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>
              <a:solidFill>
                <a:schemeClr val="tx1"/>
              </a:solidFill>
            </a:rPr>
            <a:t>Create effective teaching and learning experiences</a:t>
          </a:r>
          <a:endParaRPr lang="en-AU" sz="2500" kern="1200" dirty="0">
            <a:solidFill>
              <a:schemeClr val="tx1"/>
            </a:solidFill>
          </a:endParaRPr>
        </a:p>
      </dsp:txBody>
      <dsp:txXfrm>
        <a:off x="44778" y="73055"/>
        <a:ext cx="7988969" cy="827724"/>
      </dsp:txXfrm>
    </dsp:sp>
    <dsp:sp modelId="{809DF951-F3F1-4784-8470-F095F16F4D8E}">
      <dsp:nvSpPr>
        <dsp:cNvPr id="0" name=""/>
        <dsp:cNvSpPr/>
      </dsp:nvSpPr>
      <dsp:spPr>
        <a:xfrm>
          <a:off x="0" y="1086677"/>
          <a:ext cx="8078525" cy="9172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>
              <a:solidFill>
                <a:schemeClr val="tx1"/>
              </a:solidFill>
            </a:rPr>
            <a:t>Adjust teaching to meet individual student needs</a:t>
          </a:r>
          <a:endParaRPr lang="en-AU" sz="2500" kern="1200" dirty="0">
            <a:solidFill>
              <a:schemeClr val="tx1"/>
            </a:solidFill>
          </a:endParaRPr>
        </a:p>
      </dsp:txBody>
      <dsp:txXfrm>
        <a:off x="44778" y="1131455"/>
        <a:ext cx="7988969" cy="827724"/>
      </dsp:txXfrm>
    </dsp:sp>
    <dsp:sp modelId="{4FE298A3-B7BB-4F7F-93A0-B0B8E977F325}">
      <dsp:nvSpPr>
        <dsp:cNvPr id="0" name=""/>
        <dsp:cNvSpPr/>
      </dsp:nvSpPr>
      <dsp:spPr>
        <a:xfrm>
          <a:off x="0" y="2145077"/>
          <a:ext cx="8078525" cy="9172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>
              <a:solidFill>
                <a:schemeClr val="tx1"/>
              </a:solidFill>
            </a:rPr>
            <a:t>Know the unique backgrounds of their students</a:t>
          </a:r>
          <a:endParaRPr lang="en-AU" sz="2500" kern="1200" dirty="0">
            <a:solidFill>
              <a:schemeClr val="tx1"/>
            </a:solidFill>
          </a:endParaRPr>
        </a:p>
      </dsp:txBody>
      <dsp:txXfrm>
        <a:off x="44778" y="2189855"/>
        <a:ext cx="7988969" cy="827724"/>
      </dsp:txXfrm>
    </dsp:sp>
    <dsp:sp modelId="{5185F310-7998-4A9D-9068-19B292573A74}">
      <dsp:nvSpPr>
        <dsp:cNvPr id="0" name=""/>
        <dsp:cNvSpPr/>
      </dsp:nvSpPr>
      <dsp:spPr>
        <a:xfrm>
          <a:off x="0" y="3203477"/>
          <a:ext cx="8078525" cy="9172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>
              <a:solidFill>
                <a:schemeClr val="tx1"/>
              </a:solidFill>
            </a:rPr>
            <a:t>Develop safe, positive, productive learning environments</a:t>
          </a:r>
          <a:endParaRPr lang="en-AU" sz="2500" kern="1200" dirty="0">
            <a:solidFill>
              <a:schemeClr val="tx1"/>
            </a:solidFill>
          </a:endParaRPr>
        </a:p>
      </dsp:txBody>
      <dsp:txXfrm>
        <a:off x="44778" y="3248255"/>
        <a:ext cx="7988969" cy="827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7BA99-45E3-4015-9DAD-955A66A45F3E}">
      <dsp:nvSpPr>
        <dsp:cNvPr id="0" name=""/>
        <dsp:cNvSpPr/>
      </dsp:nvSpPr>
      <dsp:spPr>
        <a:xfrm>
          <a:off x="0" y="32992"/>
          <a:ext cx="8229600" cy="99312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>
              <a:solidFill>
                <a:schemeClr val="tx1"/>
              </a:solidFill>
            </a:rPr>
            <a:t>Encourage all </a:t>
          </a:r>
          <a:r>
            <a:rPr lang="en-AU" sz="2500" kern="1200" dirty="0" smtClean="0">
              <a:solidFill>
                <a:schemeClr val="tx1"/>
              </a:solidFill>
            </a:rPr>
            <a:t>students </a:t>
          </a:r>
          <a:r>
            <a:rPr lang="en-AU" sz="2500" kern="1200" dirty="0" smtClean="0">
              <a:solidFill>
                <a:schemeClr val="tx1"/>
              </a:solidFill>
            </a:rPr>
            <a:t>to </a:t>
          </a:r>
          <a:r>
            <a:rPr lang="en-AU" sz="2500" kern="1200" dirty="0" smtClean="0">
              <a:solidFill>
                <a:schemeClr val="tx1"/>
              </a:solidFill>
            </a:rPr>
            <a:t>participate </a:t>
          </a:r>
          <a:endParaRPr lang="en-AU" sz="2500" kern="1200" dirty="0">
            <a:solidFill>
              <a:schemeClr val="tx1"/>
            </a:solidFill>
          </a:endParaRPr>
        </a:p>
      </dsp:txBody>
      <dsp:txXfrm>
        <a:off x="48481" y="81473"/>
        <a:ext cx="8132638" cy="896166"/>
      </dsp:txXfrm>
    </dsp:sp>
    <dsp:sp modelId="{809DF951-F3F1-4784-8470-F095F16F4D8E}">
      <dsp:nvSpPr>
        <dsp:cNvPr id="0" name=""/>
        <dsp:cNvSpPr/>
      </dsp:nvSpPr>
      <dsp:spPr>
        <a:xfrm>
          <a:off x="0" y="1098121"/>
          <a:ext cx="8229600" cy="99312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>
              <a:solidFill>
                <a:schemeClr val="tx1"/>
              </a:solidFill>
            </a:rPr>
            <a:t>Design and implement engaging teaching programs, that meet curriculum, assessment and reporting guidelines</a:t>
          </a:r>
          <a:endParaRPr lang="en-AU" sz="2500" kern="1200" dirty="0">
            <a:solidFill>
              <a:schemeClr val="tx1"/>
            </a:solidFill>
          </a:endParaRPr>
        </a:p>
      </dsp:txBody>
      <dsp:txXfrm>
        <a:off x="48481" y="1146602"/>
        <a:ext cx="8132638" cy="896166"/>
      </dsp:txXfrm>
    </dsp:sp>
    <dsp:sp modelId="{4FE298A3-B7BB-4F7F-93A0-B0B8E977F325}">
      <dsp:nvSpPr>
        <dsp:cNvPr id="0" name=""/>
        <dsp:cNvSpPr/>
      </dsp:nvSpPr>
      <dsp:spPr>
        <a:xfrm>
          <a:off x="0" y="2163250"/>
          <a:ext cx="8229600" cy="99312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>
              <a:solidFill>
                <a:schemeClr val="tx1"/>
              </a:solidFill>
            </a:rPr>
            <a:t>Use feedback and assessment to analyze and support their students</a:t>
          </a:r>
          <a:endParaRPr lang="en-AU" sz="2500" kern="1200" dirty="0">
            <a:solidFill>
              <a:schemeClr val="tx1"/>
            </a:solidFill>
          </a:endParaRPr>
        </a:p>
      </dsp:txBody>
      <dsp:txXfrm>
        <a:off x="48481" y="2211731"/>
        <a:ext cx="8132638" cy="896166"/>
      </dsp:txXfrm>
    </dsp:sp>
    <dsp:sp modelId="{F82BC311-984C-4A5F-AB34-33DBFFF1CC90}">
      <dsp:nvSpPr>
        <dsp:cNvPr id="0" name=""/>
        <dsp:cNvSpPr/>
      </dsp:nvSpPr>
      <dsp:spPr>
        <a:xfrm>
          <a:off x="0" y="3228378"/>
          <a:ext cx="8229600" cy="99312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>
              <a:solidFill>
                <a:schemeClr val="tx1"/>
              </a:solidFill>
            </a:rPr>
            <a:t>Behave professionally and ethically</a:t>
          </a:r>
          <a:endParaRPr lang="en-AU" sz="2500" kern="1200" dirty="0">
            <a:solidFill>
              <a:schemeClr val="tx1"/>
            </a:solidFill>
          </a:endParaRPr>
        </a:p>
      </dsp:txBody>
      <dsp:txXfrm>
        <a:off x="48481" y="3276859"/>
        <a:ext cx="8132638" cy="896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7BA99-45E3-4015-9DAD-955A66A45F3E}">
      <dsp:nvSpPr>
        <dsp:cNvPr id="0" name=""/>
        <dsp:cNvSpPr/>
      </dsp:nvSpPr>
      <dsp:spPr>
        <a:xfrm>
          <a:off x="0" y="198009"/>
          <a:ext cx="8229600" cy="91494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dirty="0" smtClean="0">
              <a:solidFill>
                <a:schemeClr val="tx1"/>
              </a:solidFill>
            </a:rPr>
            <a:t>Use a range of sources, including student results, to evaluate their teaching and adjust programs to better meet student needs</a:t>
          </a:r>
          <a:endParaRPr lang="en-AU" sz="2300" kern="1200" dirty="0">
            <a:solidFill>
              <a:schemeClr val="tx1"/>
            </a:solidFill>
          </a:endParaRPr>
        </a:p>
      </dsp:txBody>
      <dsp:txXfrm>
        <a:off x="44664" y="242673"/>
        <a:ext cx="8140272" cy="825612"/>
      </dsp:txXfrm>
    </dsp:sp>
    <dsp:sp modelId="{809DF951-F3F1-4784-8470-F095F16F4D8E}">
      <dsp:nvSpPr>
        <dsp:cNvPr id="0" name=""/>
        <dsp:cNvSpPr/>
      </dsp:nvSpPr>
      <dsp:spPr>
        <a:xfrm>
          <a:off x="0" y="1179189"/>
          <a:ext cx="8229600" cy="91494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dirty="0" smtClean="0">
              <a:solidFill>
                <a:schemeClr val="tx1"/>
              </a:solidFill>
            </a:rPr>
            <a:t>Be an active member of the profession</a:t>
          </a:r>
          <a:endParaRPr lang="en-AU" sz="2300" kern="1200" dirty="0">
            <a:solidFill>
              <a:schemeClr val="tx1"/>
            </a:solidFill>
          </a:endParaRPr>
        </a:p>
      </dsp:txBody>
      <dsp:txXfrm>
        <a:off x="44664" y="1223853"/>
        <a:ext cx="8140272" cy="825612"/>
      </dsp:txXfrm>
    </dsp:sp>
    <dsp:sp modelId="{4FE298A3-B7BB-4F7F-93A0-B0B8E977F325}">
      <dsp:nvSpPr>
        <dsp:cNvPr id="0" name=""/>
        <dsp:cNvSpPr/>
      </dsp:nvSpPr>
      <dsp:spPr>
        <a:xfrm>
          <a:off x="0" y="2160370"/>
          <a:ext cx="8229600" cy="91494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dirty="0" smtClean="0">
              <a:solidFill>
                <a:schemeClr val="tx1"/>
              </a:solidFill>
            </a:rPr>
            <a:t>Work collaboratively with colleagues and communicate effectively</a:t>
          </a:r>
        </a:p>
      </dsp:txBody>
      <dsp:txXfrm>
        <a:off x="44664" y="2205034"/>
        <a:ext cx="8140272" cy="825612"/>
      </dsp:txXfrm>
    </dsp:sp>
    <dsp:sp modelId="{67E28AF9-0ADA-480D-AE71-3CB0C40F132F}">
      <dsp:nvSpPr>
        <dsp:cNvPr id="0" name=""/>
        <dsp:cNvSpPr/>
      </dsp:nvSpPr>
      <dsp:spPr>
        <a:xfrm>
          <a:off x="0" y="3141550"/>
          <a:ext cx="8229600" cy="91494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 smtClean="0">
              <a:solidFill>
                <a:schemeClr val="tx1"/>
              </a:solidFill>
            </a:rPr>
            <a:t>Behave professionally and ethically in all forums</a:t>
          </a:r>
          <a:endParaRPr lang="en-AU" sz="2300" kern="1200" dirty="0">
            <a:solidFill>
              <a:schemeClr val="tx1"/>
            </a:solidFill>
          </a:endParaRPr>
        </a:p>
      </dsp:txBody>
      <dsp:txXfrm>
        <a:off x="44664" y="3186214"/>
        <a:ext cx="8140272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922DA-F105-42BE-823B-81358F34F3F0}" type="datetimeFigureOut">
              <a:rPr lang="en-AU" smtClean="0"/>
              <a:t>19/02/2015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B3946-FFE8-4FE6-A08B-A2D6DEAFF7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24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u="sng" smtClean="0">
                <a:ea typeface="ヒラギノ角ゴ Pro W3" charset="-128"/>
              </a:rPr>
              <a:t>Tips</a:t>
            </a:r>
          </a:p>
          <a:p>
            <a:pPr eaLnBrk="1" hangingPunct="1">
              <a:spcBef>
                <a:spcPct val="0"/>
              </a:spcBef>
            </a:pPr>
            <a:endParaRPr lang="en-US" altLang="en-US" b="1" smtClean="0"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ea typeface="ヒラギノ角ゴ Pro W3" charset="-128"/>
              </a:rPr>
              <a:t>Keep the title short</a:t>
            </a:r>
            <a:endParaRPr lang="en-US" altLang="en-US" smtClean="0"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ヒラギノ角ゴ Pro W3" charset="-128"/>
              </a:rPr>
              <a:t>This is a presentation, not an academic journal article.  If you need more than five words to capture the main idea, it’s not the main idea.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ヒラギノ角ゴ Pro W3" charset="-128"/>
              </a:rPr>
              <a:t>Here are some tips: use the sub-head to qualify or describe your title if necessary.  Don’t use “BOSTES” in the title; that’s what the logo is for.   </a:t>
            </a:r>
          </a:p>
          <a:p>
            <a:pPr eaLnBrk="1" hangingPunct="1">
              <a:spcBef>
                <a:spcPct val="0"/>
              </a:spcBef>
            </a:pPr>
            <a:endParaRPr lang="en-US" altLang="en-US" b="1" smtClean="0">
              <a:ea typeface="ヒラギノ角ゴ Pro W3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ea typeface="ヒラギノ角ゴ Pro W3" charset="-128"/>
              </a:rPr>
              <a:t>Identify the date and audience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ヒラギノ角ゴ Pro W3" charset="-128"/>
              </a:rPr>
              <a:t>There are a couple of reasons to include a date and audience. First, it’s polite to show you know who you are speaking to. Second, we use a single presentation on a number of occasions and this is a form of version control. </a:t>
            </a: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CC0E13-D914-49B9-91F6-14BFF8618E6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ea typeface="ヒラギノ角ゴ Pro W3" pitchFamily="-1" charset="-128"/>
              </a:rPr>
              <a:t>Michele</a:t>
            </a: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D30093-4908-44AF-9EFD-1E54CD0DC80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ea typeface="ヒラギノ角ゴ Pro W3" pitchFamily="-1" charset="-128"/>
              </a:rPr>
              <a:t>Michele</a:t>
            </a: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67D6316-A12D-4D4F-88F3-257B481FAED8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B3946-FFE8-4FE6-A08B-A2D6DEAFF7B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481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ヒラギノ角ゴ Pro W3" pitchFamily="-1" charset="-128"/>
              </a:rPr>
              <a:t>Michele</a:t>
            </a:r>
          </a:p>
          <a:p>
            <a:endParaRPr lang="en-AU" altLang="en-US" dirty="0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66BE1ED-5363-4CEF-8A16-51875FE23283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ヒラギノ角ゴ Pro W3" pitchFamily="-1" charset="-128"/>
              </a:rPr>
              <a:t>Michele</a:t>
            </a:r>
          </a:p>
          <a:p>
            <a:endParaRPr lang="en-AU" altLang="en-US" dirty="0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DD2327E-23E8-405F-85E2-6A86AECBDA5D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ヒラギノ角ゴ Pro W3" pitchFamily="-1" charset="-128"/>
              </a:rPr>
              <a:t>Michele</a:t>
            </a:r>
          </a:p>
          <a:p>
            <a:endParaRPr lang="en-AU" alt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6672C98-B592-41CF-ACF0-98119FA61D62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ea typeface="ヒラギノ角ゴ Pro W3" pitchFamily="-1" charset="-128"/>
              </a:rPr>
              <a:t>Michele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BB1FD0F-A785-4CA6-9B17-715050A5C24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mtClean="0">
                <a:ea typeface="ヒラギノ角ゴ Pro W3" pitchFamily="-1" charset="-128"/>
              </a:rPr>
              <a:t>Michele</a:t>
            </a: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5C7C542-D33A-4B25-81DF-33597814FFA3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ヒラギノ角ゴ Pro W3" pitchFamily="-1" charset="-128"/>
              </a:rPr>
              <a:t>Michele</a:t>
            </a:r>
          </a:p>
          <a:p>
            <a:endParaRPr lang="en-AU" alt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CD02D5C-C3D1-477E-BF24-04FF27F54417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mtClean="0">
                <a:ea typeface="ヒラギノ角ゴ Pro W3" pitchFamily="-1" charset="-128"/>
              </a:rPr>
              <a:t>Michele</a:t>
            </a: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4F4B55-D0A3-448D-B2F9-D5858AAAAB1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-103188"/>
            <a:ext cx="951388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31800"/>
            <a:ext cx="9118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_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800350"/>
            <a:ext cx="24003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3450" y="3460750"/>
            <a:ext cx="2152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smtClean="0">
                <a:solidFill>
                  <a:srgbClr val="174A7C"/>
                </a:solidFill>
                <a:cs typeface="Arial" charset="0"/>
              </a:rPr>
              <a:t>SUBTITLE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smtClean="0">
                <a:solidFill>
                  <a:srgbClr val="174A7C"/>
                </a:solidFill>
                <a:cs typeface="Arial" charset="0"/>
              </a:rPr>
              <a:t>DAY, MONTH,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-103188"/>
            <a:ext cx="951388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31800"/>
            <a:ext cx="9118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ogo_RGB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800350"/>
            <a:ext cx="24003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450" y="3035300"/>
            <a:ext cx="3206750" cy="488950"/>
          </a:xfrm>
          <a:prstGeom prst="rect">
            <a:avLst/>
          </a:prstGeom>
        </p:spPr>
        <p:txBody>
          <a:bodyPr vert="horz"/>
          <a:lstStyle>
            <a:lvl1pPr algn="l">
              <a:defRPr sz="2800" cap="all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43450" y="3467100"/>
            <a:ext cx="2324100" cy="4445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 b="1" i="0" cap="all">
                <a:solidFill>
                  <a:srgbClr val="174A7C"/>
                </a:solidFill>
                <a:latin typeface="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43450" y="3765550"/>
            <a:ext cx="2324100" cy="355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="0" i="0" cap="all" baseline="0">
                <a:solidFill>
                  <a:srgbClr val="174A7C"/>
                </a:solidFill>
                <a:latin typeface="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05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range_lin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97101"/>
            <a:ext cx="7772400" cy="546100"/>
          </a:xfrm>
          <a:prstGeom prst="rect">
            <a:avLst/>
          </a:prstGeom>
        </p:spPr>
        <p:txBody>
          <a:bodyPr/>
          <a:lstStyle>
            <a:lvl1pPr>
              <a:defRPr sz="440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743200"/>
            <a:ext cx="7772400" cy="5588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cap="all" baseline="0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1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range_lin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844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 cap="all" baseline="0">
                <a:solidFill>
                  <a:srgbClr val="174A7C"/>
                </a:solidFill>
                <a:latin typeface="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5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33020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5038"/>
            <a:ext cx="8229600" cy="563562"/>
          </a:xfrm>
          <a:prstGeom prst="rect">
            <a:avLst/>
          </a:prstGeom>
        </p:spPr>
        <p:txBody>
          <a:bodyPr vert="horz"/>
          <a:lstStyle>
            <a:lvl1pPr>
              <a:defRPr sz="3200" cap="all" baseline="0">
                <a:solidFill>
                  <a:srgbClr val="174A7C"/>
                </a:solidFill>
                <a:latin typeface="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2832100"/>
            <a:ext cx="8229600" cy="4143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cap="all">
                <a:solidFill>
                  <a:srgbClr val="174A7C"/>
                </a:solidFill>
                <a:latin typeface="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54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008063"/>
            <a:ext cx="7207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9"/>
          <p:cNvSpPr>
            <a:spLocks noGrp="1"/>
          </p:cNvSpPr>
          <p:nvPr>
            <p:ph sz="quarter" idx="10"/>
          </p:nvPr>
        </p:nvSpPr>
        <p:spPr>
          <a:xfrm>
            <a:off x="458788" y="1308100"/>
            <a:ext cx="8229599" cy="4254500"/>
          </a:xfrm>
          <a:prstGeom prst="rect">
            <a:avLst/>
          </a:prstGeom>
        </p:spPr>
        <p:txBody>
          <a:bodyPr vert="horz"/>
          <a:lstStyle>
            <a:lvl1pPr marL="0" indent="-144000">
              <a:buFont typeface="Arial"/>
              <a:buChar char="•"/>
              <a:defRPr sz="1800" baseline="0">
                <a:solidFill>
                  <a:srgbClr val="454545"/>
                </a:solidFill>
                <a:latin typeface="Arial"/>
                <a:cs typeface="Arial"/>
              </a:defRPr>
            </a:lvl1pPr>
            <a:lvl2pPr marL="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2pPr>
            <a:lvl3pPr marL="432000" indent="-144000">
              <a:defRPr sz="1800">
                <a:solidFill>
                  <a:srgbClr val="454545"/>
                </a:solidFill>
                <a:latin typeface="Arial"/>
                <a:cs typeface="Arial"/>
              </a:defRPr>
            </a:lvl3pPr>
            <a:lvl4pPr marL="864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4pPr>
            <a:lvl5pPr marL="1296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88938"/>
            <a:ext cx="8229600" cy="601662"/>
          </a:xfrm>
          <a:prstGeom prst="rect">
            <a:avLst/>
          </a:prstGeom>
        </p:spPr>
        <p:txBody>
          <a:bodyPr vert="horz"/>
          <a:lstStyle>
            <a:lvl1pPr>
              <a:defRPr sz="3200" cap="all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9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008063"/>
            <a:ext cx="7207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458788" y="1358900"/>
            <a:ext cx="3973513" cy="4203700"/>
          </a:xfrm>
          <a:prstGeom prst="rect">
            <a:avLst/>
          </a:prstGeom>
        </p:spPr>
        <p:txBody>
          <a:bodyPr vert="horz"/>
          <a:lstStyle>
            <a:lvl1pPr marL="0" indent="-144000">
              <a:buFont typeface="Arial"/>
              <a:buChar char="•"/>
              <a:defRPr sz="1800" baseline="0">
                <a:solidFill>
                  <a:srgbClr val="454545"/>
                </a:solidFill>
                <a:latin typeface="Arial"/>
                <a:cs typeface="Arial"/>
              </a:defRPr>
            </a:lvl1pPr>
            <a:lvl2pPr marL="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2pPr>
            <a:lvl3pPr marL="432000" indent="-144000">
              <a:defRPr sz="1800">
                <a:solidFill>
                  <a:srgbClr val="454545"/>
                </a:solidFill>
                <a:latin typeface="Arial"/>
                <a:cs typeface="Arial"/>
              </a:defRPr>
            </a:lvl3pPr>
            <a:lvl4pPr marL="864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4pPr>
            <a:lvl5pPr marL="1296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8788" y="396875"/>
            <a:ext cx="8229600" cy="611187"/>
          </a:xfrm>
          <a:prstGeom prst="rect">
            <a:avLst/>
          </a:prstGeom>
        </p:spPr>
        <p:txBody>
          <a:bodyPr vert="horz"/>
          <a:lstStyle>
            <a:lvl1pPr>
              <a:defRPr sz="3200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4714875" y="1358900"/>
            <a:ext cx="3973513" cy="4203700"/>
          </a:xfrm>
          <a:prstGeom prst="rect">
            <a:avLst/>
          </a:prstGeom>
        </p:spPr>
        <p:txBody>
          <a:bodyPr vert="horz"/>
          <a:lstStyle>
            <a:lvl1pPr marL="0" indent="-144000">
              <a:buFont typeface="Arial"/>
              <a:buChar char="•"/>
              <a:defRPr sz="1800" baseline="0">
                <a:solidFill>
                  <a:srgbClr val="454545"/>
                </a:solidFill>
                <a:latin typeface="Arial"/>
                <a:cs typeface="Arial"/>
              </a:defRPr>
            </a:lvl1pPr>
            <a:lvl2pPr marL="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2pPr>
            <a:lvl3pPr marL="432000" indent="-144000">
              <a:defRPr sz="1800">
                <a:solidFill>
                  <a:srgbClr val="454545"/>
                </a:solidFill>
                <a:latin typeface="Arial"/>
                <a:cs typeface="Arial"/>
              </a:defRPr>
            </a:lvl3pPr>
            <a:lvl4pPr marL="864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4pPr>
            <a:lvl5pPr marL="1296000" indent="-144000">
              <a:buFont typeface="Arial"/>
              <a:buChar char="•"/>
              <a:defRPr sz="1800">
                <a:solidFill>
                  <a:srgbClr val="45454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960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range_lin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1557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1557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58788" y="1562100"/>
            <a:ext cx="8229600" cy="4000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cap="all">
                <a:solidFill>
                  <a:srgbClr val="4545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noProof="0" smtClean="0"/>
              <a:t>Click icon to add chart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8788" y="544513"/>
            <a:ext cx="8229600" cy="611187"/>
          </a:xfrm>
          <a:prstGeom prst="rect">
            <a:avLst/>
          </a:prstGeom>
        </p:spPr>
        <p:txBody>
          <a:bodyPr vert="horz"/>
          <a:lstStyle>
            <a:lvl1pPr>
              <a:defRPr sz="3200" cap="all">
                <a:solidFill>
                  <a:srgbClr val="174A7C"/>
                </a:solidFill>
                <a:latin typeface="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07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range_lin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51300"/>
            <a:ext cx="72072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444500" y="2743200"/>
            <a:ext cx="8242300" cy="15367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None/>
              <a:defRPr sz="1800" cap="all" baseline="0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9900" y="2197100"/>
            <a:ext cx="8229600" cy="622300"/>
          </a:xfrm>
          <a:prstGeom prst="rect">
            <a:avLst/>
          </a:prstGeom>
        </p:spPr>
        <p:txBody>
          <a:bodyPr vert="horz"/>
          <a:lstStyle>
            <a:lvl1pPr>
              <a:defRPr sz="3200" cap="all" spc="30" baseline="0">
                <a:solidFill>
                  <a:srgbClr val="174A7C"/>
                </a:solidFill>
                <a:latin typeface="Arial"/>
                <a:cs typeface="Arial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4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791200"/>
            <a:ext cx="27813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6397625"/>
            <a:ext cx="18288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791200"/>
            <a:ext cx="27813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32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xfrm>
            <a:off x="4743450" y="1990725"/>
            <a:ext cx="3206750" cy="48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600" cap="non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Accreditation Support for Teachers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743450" y="3336925"/>
            <a:ext cx="2324100" cy="44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cap="non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Introduction to Accreditation at Proficient Teacher</a:t>
            </a:r>
          </a:p>
          <a:p>
            <a:pPr eaLnBrk="1" hangingPunct="1"/>
            <a:r>
              <a:rPr lang="en-US" altLang="en-US" sz="1800" b="0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Module 2 of 5</a:t>
            </a:r>
            <a:endParaRPr lang="en-US" altLang="en-US" sz="1800" b="0" cap="non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76041292"/>
              </p:ext>
            </p:extLst>
          </p:nvPr>
        </p:nvGraphicFramePr>
        <p:xfrm>
          <a:off x="200025" y="1144588"/>
          <a:ext cx="8651875" cy="485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Seven STANDARDS</a:t>
            </a:r>
          </a:p>
        </p:txBody>
      </p:sp>
      <p:sp>
        <p:nvSpPr>
          <p:cNvPr id="77828" name="TextBox 3"/>
          <p:cNvSpPr txBox="1">
            <a:spLocks noChangeArrowheads="1"/>
          </p:cNvSpPr>
          <p:nvPr/>
        </p:nvSpPr>
        <p:spPr bwMode="auto">
          <a:xfrm>
            <a:off x="4524375" y="660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en-US" altLang="en-US">
              <a:solidFill>
                <a:srgbClr val="45454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36583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281113"/>
            <a:ext cx="7467600" cy="43243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8851" name="Title 2"/>
          <p:cNvSpPr>
            <a:spLocks noGrp="1"/>
          </p:cNvSpPr>
          <p:nvPr>
            <p:ph type="title"/>
          </p:nvPr>
        </p:nvSpPr>
        <p:spPr bwMode="auto">
          <a:xfrm>
            <a:off x="501650" y="384175"/>
            <a:ext cx="8229600" cy="60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cap="none" dirty="0" smtClean="0">
                <a:latin typeface="Arial" charset="0"/>
                <a:cs typeface="Arial" charset="0"/>
              </a:rPr>
              <a:t>ORGANISATION OF THE STANDARDS</a:t>
            </a:r>
          </a:p>
        </p:txBody>
      </p:sp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4524375" y="660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en-US" altLang="en-US">
              <a:solidFill>
                <a:srgbClr val="454545"/>
              </a:solidFill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695325" y="1116013"/>
            <a:ext cx="495300" cy="320675"/>
          </a:xfrm>
          <a:prstGeom prst="straightConnector1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1" name="TextBox 20"/>
          <p:cNvSpPr txBox="1">
            <a:spLocks noChangeArrowheads="1"/>
          </p:cNvSpPr>
          <p:nvPr/>
        </p:nvSpPr>
        <p:spPr bwMode="auto">
          <a:xfrm>
            <a:off x="2032446" y="5651400"/>
            <a:ext cx="2462212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rgbClr val="454545"/>
                </a:solidFill>
              </a:rPr>
              <a:t>Standard Descriptor/s</a:t>
            </a:r>
            <a:endParaRPr lang="en-AU" altLang="en-US" dirty="0" smtClean="0">
              <a:solidFill>
                <a:srgbClr val="454545"/>
              </a:solidFill>
            </a:endParaRP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4616450" y="1276350"/>
            <a:ext cx="1538287" cy="895350"/>
          </a:xfrm>
          <a:prstGeom prst="straightConnector1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3" name="TextBox 23"/>
          <p:cNvSpPr txBox="1">
            <a:spLocks noChangeArrowheads="1"/>
          </p:cNvSpPr>
          <p:nvPr/>
        </p:nvSpPr>
        <p:spPr bwMode="auto">
          <a:xfrm>
            <a:off x="6154737" y="907274"/>
            <a:ext cx="1657350" cy="368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rgbClr val="454545"/>
                </a:solidFill>
              </a:rPr>
              <a:t>Career Stage</a:t>
            </a:r>
            <a:endParaRPr lang="en-AU" altLang="en-US" dirty="0" smtClean="0">
              <a:solidFill>
                <a:srgbClr val="454545"/>
              </a:solidFill>
            </a:endParaRPr>
          </a:p>
        </p:txBody>
      </p:sp>
      <p:sp>
        <p:nvSpPr>
          <p:cNvPr id="25614" name="TextBox 27"/>
          <p:cNvSpPr txBox="1">
            <a:spLocks noChangeArrowheads="1"/>
          </p:cNvSpPr>
          <p:nvPr/>
        </p:nvSpPr>
        <p:spPr bwMode="auto">
          <a:xfrm>
            <a:off x="131124" y="905687"/>
            <a:ext cx="1152525" cy="369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rgbClr val="454545"/>
                </a:solidFill>
              </a:rPr>
              <a:t>Standard</a:t>
            </a:r>
            <a:endParaRPr lang="en-AU" altLang="en-US" dirty="0" smtClean="0">
              <a:solidFill>
                <a:srgbClr val="454545"/>
              </a:solidFill>
            </a:endParaRP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V="1">
            <a:off x="630238" y="2747963"/>
            <a:ext cx="503237" cy="652462"/>
          </a:xfrm>
          <a:prstGeom prst="straightConnector1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7" name="TextBox 30"/>
          <p:cNvSpPr txBox="1">
            <a:spLocks noChangeArrowheads="1"/>
          </p:cNvSpPr>
          <p:nvPr/>
        </p:nvSpPr>
        <p:spPr bwMode="auto">
          <a:xfrm>
            <a:off x="65088" y="3313113"/>
            <a:ext cx="928687" cy="368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rgbClr val="454545"/>
                </a:solidFill>
              </a:rPr>
              <a:t>Focus</a:t>
            </a:r>
            <a:endParaRPr lang="en-AU" altLang="en-US" dirty="0" smtClean="0">
              <a:solidFill>
                <a:srgbClr val="454545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71273" y="4437112"/>
            <a:ext cx="436631" cy="115226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9881" idx="0"/>
          </p:cNvCxnSpPr>
          <p:nvPr/>
        </p:nvCxnSpPr>
        <p:spPr>
          <a:xfrm flipV="1">
            <a:off x="3263552" y="2538040"/>
            <a:ext cx="444352" cy="311336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7387" y="3673983"/>
            <a:ext cx="660400" cy="652462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63888" y="1988840"/>
            <a:ext cx="1656184" cy="3600539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1284736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Knowing the Standards</a:t>
            </a:r>
            <a:endParaRPr lang="en-AU" dirty="0"/>
          </a:p>
        </p:txBody>
      </p:sp>
      <p:sp>
        <p:nvSpPr>
          <p:cNvPr id="80900" name="Content Placeholder 1"/>
          <p:cNvSpPr txBox="1">
            <a:spLocks/>
          </p:cNvSpPr>
          <p:nvPr/>
        </p:nvSpPr>
        <p:spPr bwMode="auto">
          <a:xfrm>
            <a:off x="609600" y="1323975"/>
            <a:ext cx="77343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altLang="en-US" sz="2500" b="1" dirty="0" smtClean="0">
                <a:solidFill>
                  <a:srgbClr val="454545"/>
                </a:solidFill>
                <a:cs typeface="Arial" panose="020B0604020202020204" pitchFamily="34" charset="0"/>
              </a:rPr>
              <a:t>Activity 1 – Proficient Teacher</a:t>
            </a:r>
          </a:p>
          <a:p>
            <a:pPr marL="0" lvl="1" eaLnBrk="1" hangingPunct="1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altLang="en-US" sz="2500" dirty="0" smtClean="0">
                <a:solidFill>
                  <a:srgbClr val="454545"/>
                </a:solidFill>
                <a:cs typeface="Arial" panose="020B0604020202020204" pitchFamily="34" charset="0"/>
              </a:rPr>
              <a:t>Read the professional </a:t>
            </a:r>
            <a:r>
              <a:rPr lang="en-US" altLang="en-US" sz="2500" dirty="0">
                <a:solidFill>
                  <a:srgbClr val="454545"/>
                </a:solidFill>
                <a:cs typeface="Arial" panose="020B0604020202020204" pitchFamily="34" charset="0"/>
              </a:rPr>
              <a:t>capability </a:t>
            </a:r>
            <a:r>
              <a:rPr lang="en-US" altLang="en-US" sz="2500" dirty="0" smtClean="0">
                <a:solidFill>
                  <a:srgbClr val="454545"/>
                </a:solidFill>
                <a:cs typeface="Arial" panose="020B0604020202020204" pitchFamily="34" charset="0"/>
              </a:rPr>
              <a:t>of Proficient Teachers on page 6 of the Standards booklet. </a:t>
            </a:r>
          </a:p>
          <a:p>
            <a:pPr marL="0" lvl="1" eaLnBrk="1" hangingPunct="1"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altLang="en-US" sz="2500" dirty="0" smtClean="0">
                <a:solidFill>
                  <a:srgbClr val="454545"/>
                </a:solidFill>
                <a:cs typeface="Arial" panose="020B0604020202020204" pitchFamily="34" charset="0"/>
              </a:rPr>
              <a:t>In </a:t>
            </a:r>
            <a:r>
              <a:rPr lang="en-US" altLang="en-US" sz="2500" dirty="0">
                <a:solidFill>
                  <a:srgbClr val="454545"/>
                </a:solidFill>
                <a:cs typeface="Arial" panose="020B0604020202020204" pitchFamily="34" charset="0"/>
              </a:rPr>
              <a:t>general </a:t>
            </a:r>
            <a:r>
              <a:rPr lang="en-US" altLang="en-US" sz="2500" dirty="0" smtClean="0">
                <a:solidFill>
                  <a:srgbClr val="454545"/>
                </a:solidFill>
                <a:cs typeface="Arial" panose="020B0604020202020204" pitchFamily="34" charset="0"/>
              </a:rPr>
              <a:t>terms, what </a:t>
            </a:r>
            <a:r>
              <a:rPr lang="en-US" altLang="en-US" sz="2500" dirty="0">
                <a:solidFill>
                  <a:srgbClr val="454545"/>
                </a:solidFill>
                <a:cs typeface="Arial" panose="020B0604020202020204" pitchFamily="34" charset="0"/>
              </a:rPr>
              <a:t>can a Proficient Teacher </a:t>
            </a:r>
            <a:r>
              <a:rPr lang="en-US" altLang="en-US" sz="2500" dirty="0" smtClean="0">
                <a:solidFill>
                  <a:srgbClr val="454545"/>
                </a:solidFill>
                <a:cs typeface="Arial" panose="020B0604020202020204" pitchFamily="34" charset="0"/>
              </a:rPr>
              <a:t>do? </a:t>
            </a:r>
          </a:p>
          <a:p>
            <a:pPr marL="0" lvl="1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en-US" sz="2500" b="1" dirty="0" smtClean="0">
              <a:solidFill>
                <a:srgbClr val="454545"/>
              </a:solidFill>
              <a:cs typeface="Arial" pitchFamily="34" charset="0"/>
            </a:endParaRPr>
          </a:p>
        </p:txBody>
      </p:sp>
      <p:sp>
        <p:nvSpPr>
          <p:cNvPr id="79877" name="TextBox 3"/>
          <p:cNvSpPr txBox="1">
            <a:spLocks noChangeArrowheads="1"/>
          </p:cNvSpPr>
          <p:nvPr/>
        </p:nvSpPr>
        <p:spPr bwMode="auto">
          <a:xfrm>
            <a:off x="4524375" y="660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en-US" altLang="en-US">
              <a:solidFill>
                <a:srgbClr val="45454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1170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82496816"/>
              </p:ext>
            </p:extLst>
          </p:nvPr>
        </p:nvGraphicFramePr>
        <p:xfrm>
          <a:off x="540689" y="1311965"/>
          <a:ext cx="8078525" cy="414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388938"/>
            <a:ext cx="8229600" cy="601662"/>
          </a:xfrm>
        </p:spPr>
        <p:txBody>
          <a:bodyPr/>
          <a:lstStyle/>
          <a:p>
            <a:pPr>
              <a:defRPr/>
            </a:pPr>
            <a:r>
              <a:rPr lang="en-AU" dirty="0"/>
              <a:t>Professional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19100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08739163"/>
              </p:ext>
            </p:extLst>
          </p:nvPr>
        </p:nvGraphicFramePr>
        <p:xfrm>
          <a:off x="458788" y="1308100"/>
          <a:ext cx="8229600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388938"/>
            <a:ext cx="8229600" cy="601662"/>
          </a:xfrm>
        </p:spPr>
        <p:txBody>
          <a:bodyPr/>
          <a:lstStyle/>
          <a:p>
            <a:pPr>
              <a:defRPr/>
            </a:pPr>
            <a:r>
              <a:rPr lang="en-AU" dirty="0"/>
              <a:t>Professional Capabilities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40272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18265478"/>
              </p:ext>
            </p:extLst>
          </p:nvPr>
        </p:nvGraphicFramePr>
        <p:xfrm>
          <a:off x="458788" y="1308100"/>
          <a:ext cx="8229600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388938"/>
            <a:ext cx="8229600" cy="601662"/>
          </a:xfrm>
        </p:spPr>
        <p:txBody>
          <a:bodyPr/>
          <a:lstStyle/>
          <a:p>
            <a:pPr>
              <a:defRPr/>
            </a:pPr>
            <a:r>
              <a:rPr lang="en-AU" dirty="0"/>
              <a:t>Professional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19298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 indent="0" eaLnBrk="1" hangingPunct="1">
              <a:buNone/>
              <a:defRPr/>
            </a:pPr>
            <a:r>
              <a:rPr lang="en-US" altLang="en-US" sz="2500" dirty="0" smtClean="0">
                <a:cs typeface="Arial" pitchFamily="34" charset="0"/>
              </a:rPr>
              <a:t>Suggested activities to develop your knowledge of the Standards at the Proficient </a:t>
            </a:r>
            <a:r>
              <a:rPr lang="en-US" altLang="en-US" sz="2500" dirty="0" smtClean="0">
                <a:cs typeface="Arial" pitchFamily="34" charset="0"/>
              </a:rPr>
              <a:t>Teacher level: </a:t>
            </a:r>
            <a:endParaRPr lang="en-US" altLang="en-US" sz="2500" dirty="0" smtClean="0">
              <a:cs typeface="Arial" pitchFamily="34" charset="0"/>
            </a:endParaRPr>
          </a:p>
          <a:p>
            <a:pPr lvl="1" eaLnBrk="1" hangingPunct="1">
              <a:buFont typeface="Calibri" pitchFamily="34" charset="0"/>
              <a:buAutoNum type="arabicPeriod"/>
              <a:defRPr/>
            </a:pPr>
            <a:endParaRPr lang="en-US" altLang="en-US" sz="2500" dirty="0">
              <a:cs typeface="Arial" pitchFamily="34" charset="0"/>
            </a:endParaRPr>
          </a:p>
          <a:p>
            <a:pPr marL="457200" lvl="1" indent="-457200" eaLnBrk="1" hangingPunct="1">
              <a:buFont typeface="+mj-lt"/>
              <a:buAutoNum type="arabicPeriod"/>
              <a:defRPr/>
            </a:pPr>
            <a:r>
              <a:rPr lang="en-US" altLang="en-US" sz="2500" dirty="0" smtClean="0">
                <a:cs typeface="Arial" pitchFamily="34" charset="0"/>
              </a:rPr>
              <a:t>Highlight </a:t>
            </a:r>
            <a:r>
              <a:rPr lang="en-US" altLang="en-US" sz="2500" dirty="0">
                <a:cs typeface="Arial" pitchFamily="34" charset="0"/>
              </a:rPr>
              <a:t>the </a:t>
            </a:r>
            <a:r>
              <a:rPr lang="en-US" altLang="en-US" sz="2500" dirty="0" smtClean="0">
                <a:cs typeface="Arial" pitchFamily="34" charset="0"/>
              </a:rPr>
              <a:t>verbs (indicators of practice) that </a:t>
            </a:r>
            <a:r>
              <a:rPr lang="en-US" altLang="en-US" sz="2500" dirty="0">
                <a:cs typeface="Arial" pitchFamily="34" charset="0"/>
              </a:rPr>
              <a:t>describe </a:t>
            </a:r>
            <a:r>
              <a:rPr lang="en-US" altLang="en-US" sz="2500" dirty="0" smtClean="0">
                <a:cs typeface="Arial" pitchFamily="34" charset="0"/>
              </a:rPr>
              <a:t>the level of Proficient Teacher in each of the 37 Standard </a:t>
            </a:r>
            <a:r>
              <a:rPr lang="en-US" altLang="en-US" sz="2500" dirty="0" smtClean="0">
                <a:cs typeface="Arial" pitchFamily="34" charset="0"/>
              </a:rPr>
              <a:t>Descriptors.</a:t>
            </a:r>
            <a:endParaRPr lang="en-US" altLang="en-US" sz="2500" dirty="0">
              <a:cs typeface="Arial" pitchFamily="34" charset="0"/>
            </a:endParaRPr>
          </a:p>
          <a:p>
            <a:pPr marL="457200" lvl="1" indent="-457200" eaLnBrk="1" hangingPunct="1">
              <a:buFont typeface="+mj-lt"/>
              <a:buAutoNum type="arabicPeriod"/>
              <a:defRPr/>
            </a:pPr>
            <a:r>
              <a:rPr lang="en-US" altLang="en-US" sz="2500" dirty="0" smtClean="0">
                <a:cs typeface="Arial" pitchFamily="34" charset="0"/>
              </a:rPr>
              <a:t>Consider </a:t>
            </a:r>
            <a:r>
              <a:rPr lang="en-US" altLang="en-US" sz="2500" dirty="0">
                <a:cs typeface="Arial" pitchFamily="34" charset="0"/>
              </a:rPr>
              <a:t>the difference in teaching practice between </a:t>
            </a:r>
            <a:r>
              <a:rPr lang="en-US" altLang="en-US" sz="2500" dirty="0" smtClean="0">
                <a:cs typeface="Arial" pitchFamily="34" charset="0"/>
              </a:rPr>
              <a:t>the Graduate </a:t>
            </a:r>
            <a:r>
              <a:rPr lang="en-US" altLang="en-US" sz="2500" dirty="0">
                <a:cs typeface="Arial" pitchFamily="34" charset="0"/>
              </a:rPr>
              <a:t>and the Proficient </a:t>
            </a:r>
            <a:r>
              <a:rPr lang="en-US" altLang="en-US" sz="2500" dirty="0" smtClean="0">
                <a:cs typeface="Arial" pitchFamily="34" charset="0"/>
              </a:rPr>
              <a:t>level.</a:t>
            </a:r>
            <a:endParaRPr lang="en-US" altLang="en-US" sz="2500" dirty="0">
              <a:cs typeface="Arial" pitchFamily="34" charset="0"/>
            </a:endParaRPr>
          </a:p>
          <a:p>
            <a:endParaRPr lang="en-AU" sz="25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Knowing the Standards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378535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/>
          <a:lstStyle/>
          <a:p>
            <a:r>
              <a:rPr lang="en-AU" sz="2800" dirty="0" smtClean="0"/>
              <a:t>Module </a:t>
            </a:r>
            <a:r>
              <a:rPr lang="en-AU" sz="2800" dirty="0" smtClean="0"/>
              <a:t>2:</a:t>
            </a: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>The Australian professional standards for teachers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336502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8788" y="1292225"/>
            <a:ext cx="8229600" cy="4254500"/>
          </a:xfrm>
        </p:spPr>
        <p:txBody>
          <a:bodyPr/>
          <a:lstStyle/>
          <a:p>
            <a:pPr lvl="1" indent="0">
              <a:buClr>
                <a:schemeClr val="accent1"/>
              </a:buClr>
              <a:buNone/>
              <a:defRPr/>
            </a:pP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Board of Studies, Teaching and Educational Standards (BOSTES) 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worked closely with </a:t>
            </a: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Australian Institute of Teaching and School Leadership (AITSL) 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the development of the Australian Professional Standards for </a:t>
            </a: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 (the Standards). </a:t>
            </a:r>
            <a:endParaRPr lang="en-US" alt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Clr>
                <a:schemeClr val="accent1"/>
              </a:buClr>
              <a:buNone/>
              <a:defRPr/>
            </a:pPr>
            <a:endParaRPr lang="en-US" alt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Clr>
                <a:schemeClr val="accent1"/>
              </a:buClr>
              <a:buFont typeface="Arial"/>
              <a:buNone/>
              <a:defRPr/>
            </a:pP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Standards </a:t>
            </a: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are at 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core </a:t>
            </a: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BOSTES </a:t>
            </a: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work.</a:t>
            </a:r>
            <a:endParaRPr lang="en-US" alt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/>
            </a:pPr>
            <a:endParaRPr lang="en-US" alt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/>
            </a:pP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 describe 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what teachers need to know, understand and do to teach </a:t>
            </a: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effectively.</a:t>
            </a:r>
            <a:endParaRPr lang="en-US" alt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Clr>
                <a:schemeClr val="accent1"/>
              </a:buClr>
              <a:buFont typeface="Arial"/>
              <a:buNone/>
              <a:defRPr/>
            </a:pPr>
            <a:endParaRPr lang="en-US" alt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A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The Standards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24066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01662"/>
          </a:xfrm>
        </p:spPr>
        <p:txBody>
          <a:bodyPr/>
          <a:lstStyle/>
          <a:p>
            <a:r>
              <a:rPr lang="en-AU" sz="2400" dirty="0"/>
              <a:t>The Australian Professional 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standards </a:t>
            </a:r>
            <a:r>
              <a:rPr lang="en-AU" sz="2400" dirty="0"/>
              <a:t>for teachers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25" y="1308100"/>
            <a:ext cx="3001525" cy="42545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47819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179512" y="1124744"/>
            <a:ext cx="8712968" cy="4752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>
              <a:buNone/>
            </a:pP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Standards:</a:t>
            </a:r>
          </a:p>
          <a:p>
            <a:pPr marL="457200" indent="-457200">
              <a:buFont typeface="Arial" charset="0"/>
              <a:buChar char="•"/>
            </a:pP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are a public 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 of what constitutes quality 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teaching.</a:t>
            </a:r>
            <a:endParaRPr lang="en-AU" alt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work of 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teachers. </a:t>
            </a:r>
            <a:endParaRPr lang="en-AU" alt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explicit the elements of high quality, effective teaching in 21</a:t>
            </a:r>
            <a:r>
              <a:rPr lang="en-AU" alt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century 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schools.</a:t>
            </a:r>
            <a:endParaRPr lang="en-AU" alt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AU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rovide 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framework 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describes the knowledge, practice and professional engagement required across teachers’ careers.</a:t>
            </a:r>
          </a:p>
          <a:p>
            <a:pPr marL="457200" indent="-457200">
              <a:buFont typeface="Arial" charset="0"/>
              <a:buChar char="•"/>
            </a:pPr>
            <a:r>
              <a:rPr lang="en-AU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rovide 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common language between teachers, teacher educators, 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educational organisations 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AU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public.</a:t>
            </a:r>
            <a:endParaRPr lang="en-AU" alt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AU" alt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AU" alt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The standards 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20578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458788" y="1308100"/>
            <a:ext cx="8229600" cy="4254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>
              <a:buNone/>
              <a:defRPr/>
            </a:pP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There are: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altLang="en-US" sz="25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our 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career 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stages, to provide a 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foundation for the accreditation of 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teachers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altLang="en-US" sz="25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hree 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Domains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altLang="en-US" sz="25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even Standards </a:t>
            </a:r>
            <a:endParaRPr lang="en-US" altLang="en-US" sz="25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37 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Standard </a:t>
            </a:r>
            <a:r>
              <a:rPr lang="en-US" altLang="en-US" sz="25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Descriptors</a:t>
            </a:r>
            <a:endParaRPr lang="en-US" altLang="en-US" sz="25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indent="0">
              <a:buFont typeface="Arial"/>
              <a:buNone/>
              <a:defRPr/>
            </a:pPr>
            <a:endParaRPr lang="en-AU" altLang="en-US" sz="25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The Standards Framework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36213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457200" y="1209675"/>
            <a:ext cx="8229600" cy="4143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0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four career stages in the Standards provide benchmarks to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the professional growth of teachers throughout their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careers.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andatory</a:t>
            </a:r>
            <a:r>
              <a:rPr lang="en-US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levels: </a:t>
            </a:r>
            <a:r>
              <a:rPr lang="en-US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612000" lvl="1" indent="-342900" eaLnBrk="1" hangingPunct="1">
              <a:spcBef>
                <a:spcPts val="1200"/>
              </a:spcBef>
              <a:defRPr/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Graduate Teacher</a:t>
            </a:r>
          </a:p>
          <a:p>
            <a:pPr marL="612000" lvl="1" indent="-342900" eaLnBrk="1" hangingPunct="1">
              <a:spcBef>
                <a:spcPts val="1200"/>
              </a:spcBef>
              <a:defRPr/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Proficient Teacher </a:t>
            </a:r>
          </a:p>
          <a:p>
            <a:pPr lvl="1" indent="0" eaLnBrk="1" hangingPunct="1">
              <a:buFont typeface="Arial" charset="0"/>
              <a:buNone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oluntary</a:t>
            </a:r>
            <a:r>
              <a:rPr lang="en-US" alt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levels:</a:t>
            </a:r>
          </a:p>
          <a:p>
            <a:pPr marL="612000" lvl="1" indent="-342900" eaLnBrk="1" hangingPunct="1">
              <a:spcBef>
                <a:spcPts val="1200"/>
              </a:spcBef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Highly Accomplished  			</a:t>
            </a:r>
          </a:p>
          <a:p>
            <a:pPr marL="612000" lvl="1" indent="-342900" eaLnBrk="1" hangingPunct="1">
              <a:spcBef>
                <a:spcPts val="1200"/>
              </a:spcBef>
              <a:defRPr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Lead Teacher</a:t>
            </a:r>
          </a:p>
          <a:p>
            <a:pPr lvl="1" indent="0" eaLnBrk="1" hangingPunct="1">
              <a:spcBef>
                <a:spcPts val="1800"/>
              </a:spcBef>
              <a:buFont typeface="Arial" charset="0"/>
              <a:buNone/>
              <a:defRPr/>
            </a:pPr>
            <a:endParaRPr lang="en-US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Title 2"/>
          <p:cNvSpPr>
            <a:spLocks noGrp="1"/>
          </p:cNvSpPr>
          <p:nvPr>
            <p:ph type="title"/>
          </p:nvPr>
        </p:nvSpPr>
        <p:spPr bwMode="auto">
          <a:xfrm>
            <a:off x="409575" y="428625"/>
            <a:ext cx="8229600" cy="60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cap="none" smtClean="0">
                <a:latin typeface="Arial" charset="0"/>
                <a:cs typeface="Arial" charset="0"/>
              </a:rPr>
              <a:t>THE FOUR CAREER STAGES</a:t>
            </a:r>
          </a:p>
        </p:txBody>
      </p:sp>
      <p:sp>
        <p:nvSpPr>
          <p:cNvPr id="74756" name="TextBox 3"/>
          <p:cNvSpPr txBox="1">
            <a:spLocks noChangeArrowheads="1"/>
          </p:cNvSpPr>
          <p:nvPr/>
        </p:nvSpPr>
        <p:spPr bwMode="auto">
          <a:xfrm>
            <a:off x="4524375" y="660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endParaRPr lang="en-US" altLang="en-US">
              <a:solidFill>
                <a:srgbClr val="45454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34466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457199" y="404664"/>
            <a:ext cx="8229600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 of the Standards</a:t>
            </a:r>
          </a:p>
        </p:txBody>
      </p:sp>
      <p:grpSp>
        <p:nvGrpSpPr>
          <p:cNvPr id="75779" name="Group 5"/>
          <p:cNvGrpSpPr>
            <a:grpSpLocks/>
          </p:cNvGrpSpPr>
          <p:nvPr/>
        </p:nvGrpSpPr>
        <p:grpSpPr bwMode="auto">
          <a:xfrm>
            <a:off x="495300" y="1181100"/>
            <a:ext cx="8153400" cy="1123950"/>
            <a:chOff x="0" y="0"/>
            <a:chExt cx="8153400" cy="1123950"/>
          </a:xfrm>
        </p:grpSpPr>
        <p:sp>
          <p:nvSpPr>
            <p:cNvPr id="16" name="Trapezoid 15"/>
            <p:cNvSpPr/>
            <p:nvPr/>
          </p:nvSpPr>
          <p:spPr>
            <a:xfrm rot="10800000">
              <a:off x="0" y="0"/>
              <a:ext cx="8153400" cy="1123950"/>
            </a:xfrm>
            <a:prstGeom prst="trapezoid">
              <a:avLst>
                <a:gd name="adj" fmla="val 90678"/>
              </a:avLst>
            </a:prstGeom>
            <a:solidFill>
              <a:schemeClr val="accent6">
                <a:lumMod val="20000"/>
                <a:lumOff val="80000"/>
                <a:alpha val="9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rapezoid 4"/>
            <p:cNvSpPr/>
            <p:nvPr/>
          </p:nvSpPr>
          <p:spPr>
            <a:xfrm>
              <a:off x="1427163" y="0"/>
              <a:ext cx="5299075" cy="1123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3000" dirty="0">
                  <a:solidFill>
                    <a:srgbClr val="191919"/>
                  </a:solidFill>
                </a:rPr>
                <a:t>DOMAIN</a:t>
              </a:r>
            </a:p>
          </p:txBody>
        </p:sp>
      </p:grpSp>
      <p:grpSp>
        <p:nvGrpSpPr>
          <p:cNvPr id="75780" name="Group 6"/>
          <p:cNvGrpSpPr>
            <a:grpSpLocks/>
          </p:cNvGrpSpPr>
          <p:nvPr/>
        </p:nvGrpSpPr>
        <p:grpSpPr bwMode="auto">
          <a:xfrm>
            <a:off x="1514475" y="2305050"/>
            <a:ext cx="6115050" cy="1123950"/>
            <a:chOff x="1019174" y="1123950"/>
            <a:chExt cx="6115050" cy="1123950"/>
          </a:xfrm>
        </p:grpSpPr>
        <p:sp>
          <p:nvSpPr>
            <p:cNvPr id="14" name="Trapezoid 13"/>
            <p:cNvSpPr/>
            <p:nvPr/>
          </p:nvSpPr>
          <p:spPr>
            <a:xfrm rot="10800000">
              <a:off x="1019174" y="1123950"/>
              <a:ext cx="6115050" cy="1123950"/>
            </a:xfrm>
            <a:prstGeom prst="trapezoid">
              <a:avLst>
                <a:gd name="adj" fmla="val 90678"/>
              </a:avLst>
            </a:prstGeom>
            <a:solidFill>
              <a:schemeClr val="accent6">
                <a:lumMod val="60000"/>
                <a:lumOff val="40000"/>
                <a:alpha val="76667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5" name="Trapezoid 6"/>
            <p:cNvSpPr/>
            <p:nvPr/>
          </p:nvSpPr>
          <p:spPr>
            <a:xfrm>
              <a:off x="2089149" y="1123950"/>
              <a:ext cx="3975100" cy="1123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3000" dirty="0">
                  <a:solidFill>
                    <a:srgbClr val="191919"/>
                  </a:solidFill>
                </a:rPr>
                <a:t>STANDARD</a:t>
              </a:r>
            </a:p>
          </p:txBody>
        </p:sp>
      </p:grpSp>
      <p:grpSp>
        <p:nvGrpSpPr>
          <p:cNvPr id="75781" name="Group 7"/>
          <p:cNvGrpSpPr>
            <a:grpSpLocks/>
          </p:cNvGrpSpPr>
          <p:nvPr/>
        </p:nvGrpSpPr>
        <p:grpSpPr bwMode="auto">
          <a:xfrm>
            <a:off x="2533650" y="3429000"/>
            <a:ext cx="4076700" cy="1123950"/>
            <a:chOff x="2038350" y="2247900"/>
            <a:chExt cx="4076700" cy="1123950"/>
          </a:xfrm>
        </p:grpSpPr>
        <p:sp>
          <p:nvSpPr>
            <p:cNvPr id="12" name="Trapezoid 11"/>
            <p:cNvSpPr/>
            <p:nvPr/>
          </p:nvSpPr>
          <p:spPr>
            <a:xfrm rot="10800000">
              <a:off x="2038350" y="2247900"/>
              <a:ext cx="4076700" cy="1123950"/>
            </a:xfrm>
            <a:prstGeom prst="trapezoid">
              <a:avLst>
                <a:gd name="adj" fmla="val 90678"/>
              </a:avLst>
            </a:prstGeom>
            <a:solidFill>
              <a:schemeClr val="accent6">
                <a:lumMod val="75000"/>
                <a:alpha val="63333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3" name="Trapezoid 8"/>
            <p:cNvSpPr/>
            <p:nvPr/>
          </p:nvSpPr>
          <p:spPr>
            <a:xfrm>
              <a:off x="2751138" y="2247900"/>
              <a:ext cx="2651125" cy="1123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3000" dirty="0">
                  <a:solidFill>
                    <a:srgbClr val="191919"/>
                  </a:solidFill>
                </a:rPr>
                <a:t>FOCUS</a:t>
              </a:r>
            </a:p>
          </p:txBody>
        </p:sp>
      </p:grpSp>
      <p:grpSp>
        <p:nvGrpSpPr>
          <p:cNvPr id="75782" name="Group 8"/>
          <p:cNvGrpSpPr>
            <a:grpSpLocks/>
          </p:cNvGrpSpPr>
          <p:nvPr/>
        </p:nvGrpSpPr>
        <p:grpSpPr bwMode="auto">
          <a:xfrm>
            <a:off x="3552825" y="4552950"/>
            <a:ext cx="2038350" cy="1123950"/>
            <a:chOff x="3057524" y="3371850"/>
            <a:chExt cx="2038350" cy="1123950"/>
          </a:xfrm>
        </p:grpSpPr>
        <p:sp>
          <p:nvSpPr>
            <p:cNvPr id="10" name="Trapezoid 9"/>
            <p:cNvSpPr/>
            <p:nvPr/>
          </p:nvSpPr>
          <p:spPr>
            <a:xfrm rot="10800000">
              <a:off x="3057524" y="3371850"/>
              <a:ext cx="2038350" cy="1123950"/>
            </a:xfrm>
            <a:prstGeom prst="trapezoid">
              <a:avLst>
                <a:gd name="adj" fmla="val 90678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1" name="Trapezoid 10"/>
            <p:cNvSpPr/>
            <p:nvPr/>
          </p:nvSpPr>
          <p:spPr>
            <a:xfrm>
              <a:off x="3057524" y="3371850"/>
              <a:ext cx="2038350" cy="1123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AU" sz="3000" dirty="0">
                  <a:solidFill>
                    <a:srgbClr val="191919"/>
                  </a:solidFill>
                </a:rPr>
                <a:t>STANDARD DESCRIPTOR 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1019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30684821"/>
              </p:ext>
            </p:extLst>
          </p:nvPr>
        </p:nvGraphicFramePr>
        <p:xfrm>
          <a:off x="458788" y="1308100"/>
          <a:ext cx="8229600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Three Domains of Teaching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5910926" y="6361856"/>
            <a:ext cx="302762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</a:rPr>
              <a:t>www.nswteachers.nsw.edu.au</a:t>
            </a:r>
          </a:p>
        </p:txBody>
      </p:sp>
    </p:spTree>
    <p:extLst>
      <p:ext uri="{BB962C8B-B14F-4D97-AF65-F5344CB8AC3E}">
        <p14:creationId xmlns:p14="http://schemas.microsoft.com/office/powerpoint/2010/main" val="21998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BOSTES">
      <a:dk1>
        <a:srgbClr val="454545"/>
      </a:dk1>
      <a:lt1>
        <a:sysClr val="window" lastClr="FFFFFF"/>
      </a:lt1>
      <a:dk2>
        <a:srgbClr val="1F497D"/>
      </a:dk2>
      <a:lt2>
        <a:srgbClr val="EEECE1"/>
      </a:lt2>
      <a:accent1>
        <a:srgbClr val="174A7C"/>
      </a:accent1>
      <a:accent2>
        <a:srgbClr val="45454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680</Words>
  <Application>Microsoft Office PowerPoint</Application>
  <PresentationFormat>On-screen Show (4:3)</PresentationFormat>
  <Paragraphs>126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Theme</vt:lpstr>
      <vt:lpstr>Accreditation Support for Teachers</vt:lpstr>
      <vt:lpstr>Module 2: The Australian professional standards for teachers   </vt:lpstr>
      <vt:lpstr>The Standards</vt:lpstr>
      <vt:lpstr>The Australian Professional  standards for teachers </vt:lpstr>
      <vt:lpstr>The standards </vt:lpstr>
      <vt:lpstr>The Standards Framework</vt:lpstr>
      <vt:lpstr>THE FOUR CAREER STAGES</vt:lpstr>
      <vt:lpstr>Organisation of the Standards</vt:lpstr>
      <vt:lpstr>Three Domains of Teaching</vt:lpstr>
      <vt:lpstr>Seven STANDARDS</vt:lpstr>
      <vt:lpstr>ORGANISATION OF THE STANDARDS</vt:lpstr>
      <vt:lpstr>Knowing the Standards</vt:lpstr>
      <vt:lpstr>Professional Capabilities</vt:lpstr>
      <vt:lpstr>Professional Capabilities</vt:lpstr>
      <vt:lpstr>Professional Capabilities</vt:lpstr>
      <vt:lpstr>Knowing the Standards</vt:lpstr>
    </vt:vector>
  </TitlesOfParts>
  <Company>OBOS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Gault</dc:creator>
  <cp:lastModifiedBy>Meg Madden</cp:lastModifiedBy>
  <cp:revision>8</cp:revision>
  <dcterms:created xsi:type="dcterms:W3CDTF">2015-02-16T01:02:03Z</dcterms:created>
  <dcterms:modified xsi:type="dcterms:W3CDTF">2015-02-19T04:13:08Z</dcterms:modified>
</cp:coreProperties>
</file>